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62" r:id="rId5"/>
  </p:sldIdLst>
  <p:sldSz cx="18288000" cy="10287000"/>
  <p:notesSz cx="9926638" cy="14301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F07DA64-B5AC-1A1B-A897-C9235A8C4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5443"/>
            <a:ext cx="18288001" cy="234636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39260C-E16A-CC78-69C4-1BB70C7E28A9}"/>
              </a:ext>
            </a:extLst>
          </p:cNvPr>
          <p:cNvSpPr txBox="1">
            <a:spLocks/>
          </p:cNvSpPr>
          <p:nvPr/>
        </p:nvSpPr>
        <p:spPr>
          <a:xfrm>
            <a:off x="0" y="2346361"/>
            <a:ext cx="18288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7500" b="1" dirty="0">
                <a:latin typeface="Arial"/>
                <a:cs typeface="Arial"/>
              </a:rPr>
              <a:t>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8E23C6-EC36-4585-F8F5-0043E45D81B3}"/>
              </a:ext>
            </a:extLst>
          </p:cNvPr>
          <p:cNvSpPr txBox="1">
            <a:spLocks/>
          </p:cNvSpPr>
          <p:nvPr/>
        </p:nvSpPr>
        <p:spPr>
          <a:xfrm>
            <a:off x="1828800" y="4381500"/>
            <a:ext cx="8229600" cy="3602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5000" dirty="0">
                <a:latin typeface="Arial"/>
                <a:cs typeface="Arial"/>
              </a:rPr>
              <a:t>Inhoud</a:t>
            </a:r>
          </a:p>
          <a:p>
            <a:endParaRPr lang="nl-NL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479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62087CE623846BB24CB37CB48F0D9" ma:contentTypeVersion="17" ma:contentTypeDescription="Een nieuw document maken." ma:contentTypeScope="" ma:versionID="a6655fdce98be80c349dc0746d458f4c">
  <xsd:schema xmlns:xsd="http://www.w3.org/2001/XMLSchema" xmlns:xs="http://www.w3.org/2001/XMLSchema" xmlns:p="http://schemas.microsoft.com/office/2006/metadata/properties" xmlns:ns2="4afd4c75-dd5e-4e80-8ed6-9b8a364c9bfa" xmlns:ns3="a243ae73-e4af-499e-9945-609ee606e283" targetNamespace="http://schemas.microsoft.com/office/2006/metadata/properties" ma:root="true" ma:fieldsID="5e0d47a761fb61970bf3cffa9525f39c" ns2:_="" ns3:_="">
    <xsd:import namespace="4afd4c75-dd5e-4e80-8ed6-9b8a364c9bfa"/>
    <xsd:import namespace="a243ae73-e4af-499e-9945-609ee606e2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d4c75-dd5e-4e80-8ed6-9b8a364c9b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1bddb5a6-813b-4703-8f12-be8ad64d59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3ae73-e4af-499e-9945-609ee606e28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a6bddaa0-4092-4821-8c61-fa856a9f4973}" ma:internalName="TaxCatchAll" ma:showField="CatchAllData" ma:web="a243ae73-e4af-499e-9945-609ee606e2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43ae73-e4af-499e-9945-609ee606e283" xsi:nil="true"/>
    <lcf76f155ced4ddcb4097134ff3c332f xmlns="4afd4c75-dd5e-4e80-8ed6-9b8a364c9bf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BBA8FC-E6EB-4EAD-B14B-3A8E831D23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792BC0-4DE4-4A30-8DF8-D06E9215B9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fd4c75-dd5e-4e80-8ed6-9b8a364c9bfa"/>
    <ds:schemaRef ds:uri="a243ae73-e4af-499e-9945-609ee606e2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77C8B1-2455-46E6-8913-775CD01EA27F}">
  <ds:schemaRefs>
    <ds:schemaRef ds:uri="http://schemas.microsoft.com/office/2006/metadata/properties"/>
    <ds:schemaRef ds:uri="http://purl.org/dc/dcmitype/"/>
    <ds:schemaRef ds:uri="fca2e262-2c2a-401c-82da-254d609eb1d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60d6787-a97f-4e22-b625-0b874ed0654e"/>
    <ds:schemaRef ds:uri="http://purl.org/dc/elements/1.1/"/>
    <ds:schemaRef ds:uri="a243ae73-e4af-499e-9945-609ee606e283"/>
    <ds:schemaRef ds:uri="4afd4c75-dd5e-4e80-8ed6-9b8a364c9bf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2</Words>
  <Application>Microsoft Office PowerPoint</Application>
  <PresentationFormat>Aangepast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Informatieavond</dc:title>
  <dc:creator>Michelle Beekman</dc:creator>
  <cp:lastModifiedBy>Michelle Beekman</cp:lastModifiedBy>
  <cp:revision>4</cp:revision>
  <cp:lastPrinted>2023-01-27T10:05:20Z</cp:lastPrinted>
  <dcterms:created xsi:type="dcterms:W3CDTF">2006-08-16T00:00:00Z</dcterms:created>
  <dcterms:modified xsi:type="dcterms:W3CDTF">2024-02-20T14:16:21Z</dcterms:modified>
  <dc:identifier>DAFPGb8njc0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0x0101007AB62087CE623846BB24CB37CB48F0D9</vt:lpwstr>
  </property>
  <property fmtid="{D5CDD505-2E9C-101B-9397-08002B2CF9AE}" pid="3" name="MediaServiceImageTags">
    <vt:lpwstr/>
  </property>
</Properties>
</file>