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7" r:id="rId6"/>
    <p:sldId id="258" r:id="rId7"/>
    <p:sldId id="412" r:id="rId8"/>
    <p:sldId id="259" r:id="rId9"/>
    <p:sldId id="416" r:id="rId10"/>
    <p:sldId id="417" r:id="rId11"/>
    <p:sldId id="419" r:id="rId12"/>
    <p:sldId id="414" r:id="rId13"/>
    <p:sldId id="420" r:id="rId14"/>
    <p:sldId id="418" r:id="rId15"/>
    <p:sldId id="413" r:id="rId16"/>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DD091-8051-D2B9-099F-ADBB398EA1D1}" v="100" dt="2024-10-15T14:02:19.6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7E48A-C843-43D6-9830-00DCF99F89AC}" type="datetimeFigureOut">
              <a:rPr lang="nl-NL" smtClean="0"/>
              <a:t>16-10-2024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CDBF3-5D80-4646-BB7D-FB27DC25083F}" type="slidenum">
              <a:rPr lang="nl-NL" smtClean="0"/>
              <a:t>‹nr.›</a:t>
            </a:fld>
            <a:endParaRPr lang="nl-NL"/>
          </a:p>
        </p:txBody>
      </p:sp>
    </p:spTree>
    <p:extLst>
      <p:ext uri="{BB962C8B-B14F-4D97-AF65-F5344CB8AC3E}">
        <p14:creationId xmlns:p14="http://schemas.microsoft.com/office/powerpoint/2010/main" val="1511832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Were Di </a:t>
            </a:r>
            <a:r>
              <a:rPr lang="en-US" err="1"/>
              <a:t>Drie</a:t>
            </a:r>
            <a:r>
              <a:rPr lang="en-US"/>
              <a:t> is voor </a:t>
            </a:r>
            <a:r>
              <a:rPr lang="en-US" err="1"/>
              <a:t>velen</a:t>
            </a:r>
            <a:r>
              <a:rPr lang="en-US"/>
              <a:t> van u een </a:t>
            </a:r>
            <a:r>
              <a:rPr lang="en-US" err="1"/>
              <a:t>onbekende</a:t>
            </a:r>
            <a:r>
              <a:rPr lang="en-US"/>
              <a:t> </a:t>
            </a:r>
            <a:r>
              <a:rPr lang="en-US" err="1"/>
              <a:t>vorm</a:t>
            </a:r>
            <a:r>
              <a:rPr lang="en-US"/>
              <a:t> van </a:t>
            </a:r>
            <a:r>
              <a:rPr lang="en-US" err="1"/>
              <a:t>onderwijs</a:t>
            </a:r>
            <a:r>
              <a:rPr lang="en-US"/>
              <a:t>. We </a:t>
            </a:r>
            <a:r>
              <a:rPr lang="en-US" err="1"/>
              <a:t>begrijpen</a:t>
            </a:r>
            <a:r>
              <a:rPr lang="en-US"/>
              <a:t> </a:t>
            </a:r>
            <a:r>
              <a:rPr lang="en-US" err="1"/>
              <a:t>dat</a:t>
            </a:r>
            <a:r>
              <a:rPr lang="en-US"/>
              <a:t> u </a:t>
            </a:r>
            <a:r>
              <a:rPr lang="en-US" err="1"/>
              <a:t>veel</a:t>
            </a:r>
            <a:r>
              <a:rPr lang="en-US"/>
              <a:t> </a:t>
            </a:r>
            <a:r>
              <a:rPr lang="en-US" err="1"/>
              <a:t>vragen</a:t>
            </a:r>
            <a:r>
              <a:rPr lang="en-US"/>
              <a:t> </a:t>
            </a:r>
            <a:r>
              <a:rPr lang="en-US" err="1"/>
              <a:t>heeft</a:t>
            </a:r>
            <a:r>
              <a:rPr lang="en-US"/>
              <a:t>.</a:t>
            </a:r>
          </a:p>
          <a:p>
            <a:r>
              <a:rPr lang="en-US" err="1"/>
              <a:t>Wij</a:t>
            </a:r>
            <a:r>
              <a:rPr lang="en-US"/>
              <a:t> </a:t>
            </a:r>
            <a:r>
              <a:rPr lang="en-US" err="1"/>
              <a:t>geven</a:t>
            </a:r>
            <a:r>
              <a:rPr lang="en-US"/>
              <a:t> </a:t>
            </a:r>
            <a:r>
              <a:rPr lang="en-US" err="1"/>
              <a:t>vanavond</a:t>
            </a:r>
            <a:r>
              <a:rPr lang="en-US"/>
              <a:t> een </a:t>
            </a:r>
            <a:r>
              <a:rPr lang="en-US" err="1"/>
              <a:t>eerste</a:t>
            </a:r>
            <a:r>
              <a:rPr lang="en-US"/>
              <a:t> </a:t>
            </a:r>
            <a:r>
              <a:rPr lang="en-US" err="1"/>
              <a:t>indruk</a:t>
            </a:r>
            <a:r>
              <a:rPr lang="en-US"/>
              <a:t> van wat Were Di </a:t>
            </a:r>
            <a:r>
              <a:rPr lang="en-US" err="1"/>
              <a:t>Drie</a:t>
            </a:r>
            <a:r>
              <a:rPr lang="en-US"/>
              <a:t> is, maar </a:t>
            </a:r>
            <a:r>
              <a:rPr lang="en-US" err="1"/>
              <a:t>kunnen</a:t>
            </a:r>
            <a:r>
              <a:rPr lang="en-US"/>
              <a:t> </a:t>
            </a:r>
            <a:r>
              <a:rPr lang="en-US" err="1"/>
              <a:t>niet</a:t>
            </a:r>
            <a:r>
              <a:rPr lang="en-US"/>
              <a:t> </a:t>
            </a:r>
            <a:r>
              <a:rPr lang="en-US" err="1"/>
              <a:t>meteen</a:t>
            </a:r>
            <a:r>
              <a:rPr lang="en-US"/>
              <a:t> al </a:t>
            </a:r>
            <a:r>
              <a:rPr lang="en-US" err="1"/>
              <a:t>uw</a:t>
            </a:r>
            <a:r>
              <a:rPr lang="en-US"/>
              <a:t> </a:t>
            </a:r>
            <a:r>
              <a:rPr lang="en-US" err="1"/>
              <a:t>vragen</a:t>
            </a:r>
            <a:r>
              <a:rPr lang="en-US"/>
              <a:t> </a:t>
            </a:r>
            <a:r>
              <a:rPr lang="en-US" err="1"/>
              <a:t>beantwoorden</a:t>
            </a:r>
            <a:r>
              <a:rPr lang="en-US"/>
              <a:t>. Dat </a:t>
            </a:r>
            <a:r>
              <a:rPr lang="en-US" err="1"/>
              <a:t>doen</a:t>
            </a:r>
            <a:r>
              <a:rPr lang="en-US"/>
              <a:t> we </a:t>
            </a:r>
            <a:r>
              <a:rPr lang="en-US" err="1"/>
              <a:t>natuurlijk</a:t>
            </a:r>
            <a:r>
              <a:rPr lang="en-US"/>
              <a:t> wel </a:t>
            </a:r>
            <a:r>
              <a:rPr lang="en-US" err="1"/>
              <a:t>graag</a:t>
            </a:r>
            <a:r>
              <a:rPr lang="en-US"/>
              <a:t>, </a:t>
            </a:r>
            <a:r>
              <a:rPr lang="en-US" err="1"/>
              <a:t>bijvoorbeeld</a:t>
            </a:r>
            <a:r>
              <a:rPr lang="en-US"/>
              <a:t> op de open </a:t>
            </a:r>
            <a:r>
              <a:rPr lang="en-US" err="1"/>
              <a:t>dag</a:t>
            </a:r>
            <a:r>
              <a:rPr lang="en-US"/>
              <a:t>.</a:t>
            </a:r>
            <a:endParaRPr lang="nl-NL"/>
          </a:p>
        </p:txBody>
      </p:sp>
      <p:sp>
        <p:nvSpPr>
          <p:cNvPr id="4" name="Tijdelijke aanduiding voor dianummer 3"/>
          <p:cNvSpPr>
            <a:spLocks noGrp="1"/>
          </p:cNvSpPr>
          <p:nvPr>
            <p:ph type="sldNum" sz="quarter" idx="5"/>
          </p:nvPr>
        </p:nvSpPr>
        <p:spPr/>
        <p:txBody>
          <a:bodyPr/>
          <a:lstStyle/>
          <a:p>
            <a:fld id="{06DCDBF3-5D80-4646-BB7D-FB27DC25083F}" type="slidenum">
              <a:rPr lang="nl-NL" smtClean="0"/>
              <a:t>2</a:t>
            </a:fld>
            <a:endParaRPr lang="nl-NL"/>
          </a:p>
        </p:txBody>
      </p:sp>
    </p:spTree>
    <p:extLst>
      <p:ext uri="{BB962C8B-B14F-4D97-AF65-F5344CB8AC3E}">
        <p14:creationId xmlns:p14="http://schemas.microsoft.com/office/powerpoint/2010/main" val="144642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E99F2-B5F3-812A-C8AB-0E7EF991608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44EE506-D709-BE0C-722F-AC152A35236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FAD2CDA-4BB1-8FA5-0470-4A0DE368997B}"/>
              </a:ext>
            </a:extLst>
          </p:cNvPr>
          <p:cNvSpPr>
            <a:spLocks noGrp="1"/>
          </p:cNvSpPr>
          <p:nvPr>
            <p:ph type="body" idx="1"/>
          </p:nvPr>
        </p:nvSpPr>
        <p:spPr/>
        <p:txBody>
          <a:bodyPr/>
          <a:lstStyle/>
          <a:p>
            <a:r>
              <a:rPr lang="en-US" err="1"/>
              <a:t>Bij</a:t>
            </a:r>
            <a:r>
              <a:rPr lang="en-US"/>
              <a:t> </a:t>
            </a:r>
            <a:r>
              <a:rPr lang="en-US" err="1"/>
              <a:t>vmbo</a:t>
            </a:r>
            <a:r>
              <a:rPr lang="en-US" baseline="0"/>
              <a:t> </a:t>
            </a:r>
            <a:r>
              <a:rPr lang="en-US" baseline="0" err="1"/>
              <a:t>begint</a:t>
            </a:r>
            <a:r>
              <a:rPr lang="en-US" baseline="0"/>
              <a:t> de </a:t>
            </a:r>
            <a:r>
              <a:rPr lang="en-US" baseline="0" err="1"/>
              <a:t>dag</a:t>
            </a:r>
            <a:r>
              <a:rPr lang="en-US" baseline="0"/>
              <a:t> met </a:t>
            </a:r>
            <a:r>
              <a:rPr lang="en-US" baseline="0" err="1"/>
              <a:t>een</a:t>
            </a:r>
            <a:r>
              <a:rPr lang="en-US" baseline="0"/>
              <a:t> </a:t>
            </a:r>
            <a:r>
              <a:rPr lang="en-US" baseline="0" err="1"/>
              <a:t>dagopening</a:t>
            </a:r>
            <a:r>
              <a:rPr lang="en-US" baseline="0"/>
              <a:t>. Na de </a:t>
            </a:r>
            <a:r>
              <a:rPr lang="en-US" baseline="0" err="1"/>
              <a:t>dagopening</a:t>
            </a:r>
            <a:r>
              <a:rPr lang="en-US" baseline="0"/>
              <a:t> </a:t>
            </a:r>
            <a:r>
              <a:rPr lang="en-US" baseline="0" err="1"/>
              <a:t>stemmen</a:t>
            </a:r>
            <a:r>
              <a:rPr lang="en-US" baseline="0"/>
              <a:t> coaches </a:t>
            </a:r>
            <a:r>
              <a:rPr lang="en-US" baseline="0" err="1"/>
              <a:t>af</a:t>
            </a:r>
            <a:r>
              <a:rPr lang="en-US" baseline="0"/>
              <a:t> of het cluster ‘open’ </a:t>
            </a:r>
            <a:r>
              <a:rPr lang="en-US" baseline="0" err="1"/>
              <a:t>kan.</a:t>
            </a:r>
            <a:r>
              <a:rPr lang="en-US" baseline="0"/>
              <a:t> </a:t>
            </a:r>
            <a:r>
              <a:rPr lang="en-US" baseline="0" err="1"/>
              <a:t>Leerlingen</a:t>
            </a:r>
            <a:r>
              <a:rPr lang="en-US" baseline="0"/>
              <a:t> </a:t>
            </a:r>
            <a:r>
              <a:rPr lang="en-US" baseline="0" err="1"/>
              <a:t>zoeken</a:t>
            </a:r>
            <a:r>
              <a:rPr lang="en-US" baseline="0"/>
              <a:t> </a:t>
            </a:r>
            <a:r>
              <a:rPr lang="en-US" baseline="0" err="1"/>
              <a:t>vanaf</a:t>
            </a:r>
            <a:r>
              <a:rPr lang="en-US" baseline="0"/>
              <a:t> </a:t>
            </a:r>
            <a:r>
              <a:rPr lang="en-US" baseline="0" err="1"/>
              <a:t>dat</a:t>
            </a:r>
            <a:r>
              <a:rPr lang="en-US" baseline="0"/>
              <a:t> moment </a:t>
            </a:r>
            <a:r>
              <a:rPr lang="en-US" baseline="0" err="1"/>
              <a:t>een</a:t>
            </a:r>
            <a:r>
              <a:rPr lang="en-US" baseline="0"/>
              <a:t> eigen </a:t>
            </a:r>
            <a:r>
              <a:rPr lang="en-US" baseline="0" err="1"/>
              <a:t>werkplek</a:t>
            </a:r>
            <a:r>
              <a:rPr lang="en-US" baseline="0"/>
              <a:t> met </a:t>
            </a:r>
            <a:r>
              <a:rPr lang="en-US" baseline="0" err="1"/>
              <a:t>leerlingen</a:t>
            </a:r>
            <a:r>
              <a:rPr lang="en-US" baseline="0"/>
              <a:t> </a:t>
            </a:r>
            <a:r>
              <a:rPr lang="en-US" baseline="0" err="1"/>
              <a:t>waarmee</a:t>
            </a:r>
            <a:r>
              <a:rPr lang="en-US" baseline="0"/>
              <a:t> </a:t>
            </a:r>
            <a:r>
              <a:rPr lang="en-US" baseline="0" err="1"/>
              <a:t>zij</a:t>
            </a:r>
            <a:r>
              <a:rPr lang="en-US" baseline="0"/>
              <a:t> </a:t>
            </a:r>
            <a:r>
              <a:rPr lang="en-US" baseline="0" err="1"/>
              <a:t>samenwerken</a:t>
            </a:r>
            <a:r>
              <a:rPr lang="en-US" baseline="0"/>
              <a:t>. </a:t>
            </a:r>
            <a:r>
              <a:rPr lang="en-US" baseline="0" err="1"/>
              <a:t>Gedurende</a:t>
            </a:r>
            <a:r>
              <a:rPr lang="en-US" baseline="0"/>
              <a:t> de </a:t>
            </a:r>
            <a:r>
              <a:rPr lang="en-US" baseline="0" err="1"/>
              <a:t>dag</a:t>
            </a:r>
            <a:r>
              <a:rPr lang="en-US" baseline="0"/>
              <a:t> </a:t>
            </a:r>
            <a:r>
              <a:rPr lang="en-US" baseline="0" err="1"/>
              <a:t>kan</a:t>
            </a:r>
            <a:r>
              <a:rPr lang="en-US" baseline="0"/>
              <a:t> het </a:t>
            </a:r>
            <a:r>
              <a:rPr lang="en-US" baseline="0" err="1"/>
              <a:t>zijn</a:t>
            </a:r>
            <a:r>
              <a:rPr lang="en-US" baseline="0"/>
              <a:t> </a:t>
            </a:r>
            <a:r>
              <a:rPr lang="en-US" baseline="0" err="1"/>
              <a:t>dat</a:t>
            </a:r>
            <a:r>
              <a:rPr lang="en-US" baseline="0"/>
              <a:t> </a:t>
            </a:r>
            <a:r>
              <a:rPr lang="en-US" baseline="0" err="1"/>
              <a:t>leerlingen</a:t>
            </a:r>
            <a:r>
              <a:rPr lang="en-US" baseline="0"/>
              <a:t> </a:t>
            </a:r>
            <a:r>
              <a:rPr lang="en-US" baseline="0" err="1"/>
              <a:t>een</a:t>
            </a:r>
            <a:r>
              <a:rPr lang="en-US" baseline="0"/>
              <a:t> workshop </a:t>
            </a:r>
            <a:r>
              <a:rPr lang="en-US" baseline="0" err="1"/>
              <a:t>hebben</a:t>
            </a:r>
            <a:r>
              <a:rPr lang="en-US" baseline="0"/>
              <a:t>, of </a:t>
            </a:r>
            <a:r>
              <a:rPr lang="en-US" baseline="0" err="1"/>
              <a:t>dat</a:t>
            </a:r>
            <a:r>
              <a:rPr lang="en-US" baseline="0"/>
              <a:t> ze KWT </a:t>
            </a:r>
            <a:r>
              <a:rPr lang="en-US" baseline="0" err="1"/>
              <a:t>hebben</a:t>
            </a:r>
            <a:r>
              <a:rPr lang="en-US" baseline="0"/>
              <a:t>. We </a:t>
            </a:r>
            <a:r>
              <a:rPr lang="en-US" baseline="0" err="1"/>
              <a:t>eindigen</a:t>
            </a:r>
            <a:r>
              <a:rPr lang="en-US" baseline="0"/>
              <a:t> de </a:t>
            </a:r>
            <a:r>
              <a:rPr lang="en-US" baseline="0" err="1"/>
              <a:t>dag</a:t>
            </a:r>
            <a:r>
              <a:rPr lang="en-US" baseline="0"/>
              <a:t> met het </a:t>
            </a:r>
            <a:r>
              <a:rPr lang="en-US" baseline="0" err="1"/>
              <a:t>focusuur</a:t>
            </a:r>
            <a:r>
              <a:rPr lang="en-US" baseline="0"/>
              <a:t>. </a:t>
            </a:r>
            <a:endParaRPr lang="en-US"/>
          </a:p>
          <a:p>
            <a:r>
              <a:rPr lang="en-US"/>
              <a:t>Bij </a:t>
            </a:r>
            <a:r>
              <a:rPr lang="en-US" err="1"/>
              <a:t>havo</a:t>
            </a:r>
            <a:r>
              <a:rPr lang="en-US"/>
              <a:t>/</a:t>
            </a:r>
            <a:r>
              <a:rPr lang="en-US" err="1"/>
              <a:t>vwo</a:t>
            </a:r>
            <a:r>
              <a:rPr lang="en-US"/>
              <a:t> </a:t>
            </a:r>
            <a:r>
              <a:rPr lang="en-US" err="1"/>
              <a:t>begint</a:t>
            </a:r>
            <a:r>
              <a:rPr lang="en-US"/>
              <a:t> de </a:t>
            </a:r>
            <a:r>
              <a:rPr lang="en-US" err="1"/>
              <a:t>dag</a:t>
            </a:r>
            <a:r>
              <a:rPr lang="en-US"/>
              <a:t> met workshops of KWT. </a:t>
            </a:r>
            <a:r>
              <a:rPr lang="en-US" err="1"/>
              <a:t>Daarna</a:t>
            </a:r>
            <a:r>
              <a:rPr lang="en-US"/>
              <a:t> is er </a:t>
            </a:r>
            <a:r>
              <a:rPr lang="en-US" err="1"/>
              <a:t>elke</a:t>
            </a:r>
            <a:r>
              <a:rPr lang="en-US"/>
              <a:t> </a:t>
            </a:r>
            <a:r>
              <a:rPr lang="en-US" err="1"/>
              <a:t>dag</a:t>
            </a:r>
            <a:r>
              <a:rPr lang="en-US"/>
              <a:t> </a:t>
            </a:r>
            <a:r>
              <a:rPr lang="en-US" err="1"/>
              <a:t>clustertijd</a:t>
            </a:r>
            <a:r>
              <a:rPr lang="en-US"/>
              <a:t>. Na de </a:t>
            </a:r>
            <a:r>
              <a:rPr lang="en-US" err="1"/>
              <a:t>pauze</a:t>
            </a:r>
            <a:r>
              <a:rPr lang="en-US"/>
              <a:t> is er een </a:t>
            </a:r>
            <a:r>
              <a:rPr lang="en-US" err="1"/>
              <a:t>groot</a:t>
            </a:r>
            <a:r>
              <a:rPr lang="en-US"/>
              <a:t> </a:t>
            </a:r>
            <a:r>
              <a:rPr lang="en-US" err="1"/>
              <a:t>blok</a:t>
            </a:r>
            <a:r>
              <a:rPr lang="en-US"/>
              <a:t> </a:t>
            </a:r>
            <a:r>
              <a:rPr lang="en-US" err="1"/>
              <a:t>projecttijd</a:t>
            </a:r>
            <a:r>
              <a:rPr lang="en-US"/>
              <a:t> en </a:t>
            </a:r>
            <a:r>
              <a:rPr lang="en-US" err="1"/>
              <a:t>na</a:t>
            </a:r>
            <a:r>
              <a:rPr lang="en-US"/>
              <a:t> de </a:t>
            </a:r>
            <a:r>
              <a:rPr lang="en-US" err="1"/>
              <a:t>tweede</a:t>
            </a:r>
            <a:r>
              <a:rPr lang="en-US"/>
              <a:t> pause </a:t>
            </a:r>
            <a:r>
              <a:rPr lang="en-US" err="1"/>
              <a:t>volgt</a:t>
            </a:r>
            <a:r>
              <a:rPr lang="en-US"/>
              <a:t> nog </a:t>
            </a:r>
            <a:r>
              <a:rPr lang="en-US" err="1"/>
              <a:t>meer</a:t>
            </a:r>
            <a:r>
              <a:rPr lang="en-US"/>
              <a:t> </a:t>
            </a:r>
            <a:r>
              <a:rPr lang="en-US" err="1"/>
              <a:t>projecttijd</a:t>
            </a:r>
            <a:r>
              <a:rPr lang="en-US"/>
              <a:t> of een workshop. We </a:t>
            </a:r>
            <a:r>
              <a:rPr lang="en-US" err="1"/>
              <a:t>sluiten</a:t>
            </a:r>
            <a:r>
              <a:rPr lang="en-US"/>
              <a:t> de </a:t>
            </a:r>
            <a:r>
              <a:rPr lang="en-US" err="1"/>
              <a:t>dag</a:t>
            </a:r>
            <a:r>
              <a:rPr lang="en-US"/>
              <a:t> </a:t>
            </a:r>
            <a:r>
              <a:rPr lang="en-US" err="1"/>
              <a:t>af</a:t>
            </a:r>
            <a:r>
              <a:rPr lang="en-US"/>
              <a:t> met het </a:t>
            </a:r>
            <a:r>
              <a:rPr lang="en-US" err="1"/>
              <a:t>focusuur</a:t>
            </a:r>
            <a:r>
              <a:rPr lang="en-US"/>
              <a:t>. </a:t>
            </a:r>
            <a:r>
              <a:rPr lang="en-US" err="1"/>
              <a:t>Hierin</a:t>
            </a:r>
            <a:r>
              <a:rPr lang="en-US"/>
              <a:t> </a:t>
            </a:r>
            <a:r>
              <a:rPr lang="en-US" err="1"/>
              <a:t>vindt</a:t>
            </a:r>
            <a:r>
              <a:rPr lang="en-US"/>
              <a:t> </a:t>
            </a:r>
            <a:r>
              <a:rPr lang="en-US" err="1"/>
              <a:t>bijvoorbeeld</a:t>
            </a:r>
            <a:r>
              <a:rPr lang="en-US"/>
              <a:t> </a:t>
            </a:r>
            <a:r>
              <a:rPr lang="en-US" err="1"/>
              <a:t>zelf</a:t>
            </a:r>
            <a:r>
              <a:rPr lang="en-US"/>
              <a:t> </a:t>
            </a:r>
            <a:r>
              <a:rPr lang="en-US" err="1"/>
              <a:t>aan</a:t>
            </a:r>
            <a:r>
              <a:rPr lang="en-US"/>
              <a:t> het </a:t>
            </a:r>
            <a:r>
              <a:rPr lang="en-US" err="1"/>
              <a:t>stuur</a:t>
            </a:r>
            <a:r>
              <a:rPr lang="en-US"/>
              <a:t> </a:t>
            </a:r>
            <a:r>
              <a:rPr lang="en-US" err="1"/>
              <a:t>plaats</a:t>
            </a:r>
            <a:r>
              <a:rPr lang="en-US"/>
              <a:t>.</a:t>
            </a:r>
            <a:endParaRPr lang="nl-NL"/>
          </a:p>
        </p:txBody>
      </p:sp>
      <p:sp>
        <p:nvSpPr>
          <p:cNvPr id="4" name="Tijdelijke aanduiding voor dianummer 3">
            <a:extLst>
              <a:ext uri="{FF2B5EF4-FFF2-40B4-BE49-F238E27FC236}">
                <a16:creationId xmlns:a16="http://schemas.microsoft.com/office/drawing/2014/main" id="{E8EEC508-64AD-E12D-1266-2996B123FFAC}"/>
              </a:ext>
            </a:extLst>
          </p:cNvPr>
          <p:cNvSpPr>
            <a:spLocks noGrp="1"/>
          </p:cNvSpPr>
          <p:nvPr>
            <p:ph type="sldNum" sz="quarter" idx="5"/>
          </p:nvPr>
        </p:nvSpPr>
        <p:spPr/>
        <p:txBody>
          <a:bodyPr/>
          <a:lstStyle/>
          <a:p>
            <a:fld id="{06DCDBF3-5D80-4646-BB7D-FB27DC25083F}" type="slidenum">
              <a:rPr lang="nl-NL" smtClean="0"/>
              <a:t>11</a:t>
            </a:fld>
            <a:endParaRPr lang="nl-NL"/>
          </a:p>
        </p:txBody>
      </p:sp>
    </p:spTree>
    <p:extLst>
      <p:ext uri="{BB962C8B-B14F-4D97-AF65-F5344CB8AC3E}">
        <p14:creationId xmlns:p14="http://schemas.microsoft.com/office/powerpoint/2010/main" val="3392209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76C91-B625-532B-B31F-C5C98E75E4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7F384A9-9D32-D036-CDF1-E885C36C66E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F21C2E3-28B0-1E82-C767-62F7C108FA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Meer </a:t>
            </a:r>
            <a:r>
              <a:rPr lang="en-US" err="1">
                <a:ea typeface="Calibri"/>
                <a:cs typeface="Calibri"/>
              </a:rPr>
              <a:t>informatie</a:t>
            </a:r>
            <a:r>
              <a:rPr lang="en-US">
                <a:ea typeface="Calibri"/>
                <a:cs typeface="Calibri"/>
              </a:rPr>
              <a:t> over </a:t>
            </a:r>
            <a:r>
              <a:rPr lang="en-US" err="1">
                <a:ea typeface="Calibri"/>
                <a:cs typeface="Calibri"/>
              </a:rPr>
              <a:t>aanmelden</a:t>
            </a:r>
            <a:r>
              <a:rPr lang="en-US">
                <a:ea typeface="Calibri"/>
                <a:cs typeface="Calibri"/>
              </a:rPr>
              <a:t> </a:t>
            </a:r>
            <a:r>
              <a:rPr lang="en-US" err="1">
                <a:ea typeface="Calibri"/>
                <a:cs typeface="Calibri"/>
              </a:rPr>
              <a:t>e.d.</a:t>
            </a:r>
            <a:r>
              <a:rPr lang="en-US">
                <a:ea typeface="Calibri"/>
                <a:cs typeface="Calibri"/>
              </a:rPr>
              <a:t> </a:t>
            </a:r>
            <a:r>
              <a:rPr lang="en-US" err="1">
                <a:ea typeface="Calibri"/>
                <a:cs typeface="Calibri"/>
              </a:rPr>
              <a:t>komt</a:t>
            </a:r>
            <a:r>
              <a:rPr lang="en-US">
                <a:ea typeface="Calibri"/>
                <a:cs typeface="Calibri"/>
              </a:rPr>
              <a:t> via de </a:t>
            </a:r>
            <a:r>
              <a:rPr lang="en-US" err="1">
                <a:ea typeface="Calibri"/>
                <a:cs typeface="Calibri"/>
              </a:rPr>
              <a:t>basisschool</a:t>
            </a:r>
            <a:endParaRPr lang="en-US">
              <a:ea typeface="Calibri"/>
              <a:cs typeface="Calibri"/>
            </a:endParaRPr>
          </a:p>
          <a:p>
            <a:endParaRPr lang="nl-NL"/>
          </a:p>
        </p:txBody>
      </p:sp>
      <p:sp>
        <p:nvSpPr>
          <p:cNvPr id="4" name="Tijdelijke aanduiding voor dianummer 3">
            <a:extLst>
              <a:ext uri="{FF2B5EF4-FFF2-40B4-BE49-F238E27FC236}">
                <a16:creationId xmlns:a16="http://schemas.microsoft.com/office/drawing/2014/main" id="{570957ED-3552-90D7-7D12-3CF82661E955}"/>
              </a:ext>
            </a:extLst>
          </p:cNvPr>
          <p:cNvSpPr>
            <a:spLocks noGrp="1"/>
          </p:cNvSpPr>
          <p:nvPr>
            <p:ph type="sldNum" sz="quarter" idx="5"/>
          </p:nvPr>
        </p:nvSpPr>
        <p:spPr/>
        <p:txBody>
          <a:bodyPr/>
          <a:lstStyle/>
          <a:p>
            <a:fld id="{06DCDBF3-5D80-4646-BB7D-FB27DC25083F}" type="slidenum">
              <a:rPr lang="nl-NL" smtClean="0"/>
              <a:t>12</a:t>
            </a:fld>
            <a:endParaRPr lang="nl-NL"/>
          </a:p>
        </p:txBody>
      </p:sp>
    </p:spTree>
    <p:extLst>
      <p:ext uri="{BB962C8B-B14F-4D97-AF65-F5344CB8AC3E}">
        <p14:creationId xmlns:p14="http://schemas.microsoft.com/office/powerpoint/2010/main" val="145417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WD3 is anders dan regulier onderwijs. Daarmee dus ook anders dan gewend vanuit vroeger.  Dat wat u kent van het regulier onderwijs zult u deels los moeten laten als uw kind op Were Di Drie zit.</a:t>
            </a:r>
          </a:p>
        </p:txBody>
      </p:sp>
      <p:sp>
        <p:nvSpPr>
          <p:cNvPr id="4" name="Tijdelijke aanduiding voor dianummer 3"/>
          <p:cNvSpPr>
            <a:spLocks noGrp="1"/>
          </p:cNvSpPr>
          <p:nvPr>
            <p:ph type="sldNum" sz="quarter" idx="5"/>
          </p:nvPr>
        </p:nvSpPr>
        <p:spPr/>
        <p:txBody>
          <a:bodyPr/>
          <a:lstStyle/>
          <a:p>
            <a:fld id="{06DCDBF3-5D80-4646-BB7D-FB27DC25083F}" type="slidenum">
              <a:rPr lang="nl-NL" smtClean="0"/>
              <a:t>3</a:t>
            </a:fld>
            <a:endParaRPr lang="nl-NL"/>
          </a:p>
        </p:txBody>
      </p:sp>
    </p:spTree>
    <p:extLst>
      <p:ext uri="{BB962C8B-B14F-4D97-AF65-F5344CB8AC3E}">
        <p14:creationId xmlns:p14="http://schemas.microsoft.com/office/powerpoint/2010/main" val="249836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76C91-B625-532B-B31F-C5C98E75E4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7F384A9-9D32-D036-CDF1-E885C36C66E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F21C2E3-28B0-1E82-C767-62F7C108FA5B}"/>
              </a:ext>
            </a:extLst>
          </p:cNvPr>
          <p:cNvSpPr>
            <a:spLocks noGrp="1"/>
          </p:cNvSpPr>
          <p:nvPr>
            <p:ph type="body" idx="1"/>
          </p:nvPr>
        </p:nvSpPr>
        <p:spPr/>
        <p:txBody>
          <a:bodyPr/>
          <a:lstStyle/>
          <a:p>
            <a:r>
              <a:rPr lang="nl-NL"/>
              <a:t>Het meest merkbare verschil is dat WD3 meer </a:t>
            </a:r>
            <a:r>
              <a:rPr lang="nl-NL" err="1"/>
              <a:t>leerlinggestuurd</a:t>
            </a:r>
            <a:r>
              <a:rPr lang="nl-NL"/>
              <a:t> onderwijs biedt. Dat betekent ook minder structuur. (NOTE ANNELOES: niet minder</a:t>
            </a:r>
            <a:r>
              <a:rPr lang="nl-NL" baseline="0"/>
              <a:t> structuur, maar op een andere manier structuur?)</a:t>
            </a:r>
            <a:endParaRPr lang="nl-NL"/>
          </a:p>
          <a:p>
            <a:r>
              <a:rPr lang="nl-NL"/>
              <a:t>Leerlingen komen natuurlijk verschillend binnen, sommigen hebben al meer </a:t>
            </a:r>
            <a:r>
              <a:rPr lang="nl-NL" err="1"/>
              <a:t>leerlinggestuurd</a:t>
            </a:r>
            <a:r>
              <a:rPr lang="nl-NL"/>
              <a:t> onderwijs gehad, anderen niet. De begeleiding in leerjaar 1 is hier op afgestemd.</a:t>
            </a:r>
          </a:p>
        </p:txBody>
      </p:sp>
      <p:sp>
        <p:nvSpPr>
          <p:cNvPr id="4" name="Tijdelijke aanduiding voor dianummer 3">
            <a:extLst>
              <a:ext uri="{FF2B5EF4-FFF2-40B4-BE49-F238E27FC236}">
                <a16:creationId xmlns:a16="http://schemas.microsoft.com/office/drawing/2014/main" id="{570957ED-3552-90D7-7D12-3CF82661E955}"/>
              </a:ext>
            </a:extLst>
          </p:cNvPr>
          <p:cNvSpPr>
            <a:spLocks noGrp="1"/>
          </p:cNvSpPr>
          <p:nvPr>
            <p:ph type="sldNum" sz="quarter" idx="5"/>
          </p:nvPr>
        </p:nvSpPr>
        <p:spPr/>
        <p:txBody>
          <a:bodyPr/>
          <a:lstStyle/>
          <a:p>
            <a:fld id="{06DCDBF3-5D80-4646-BB7D-FB27DC25083F}" type="slidenum">
              <a:rPr lang="nl-NL" smtClean="0"/>
              <a:t>4</a:t>
            </a:fld>
            <a:endParaRPr lang="nl-NL"/>
          </a:p>
        </p:txBody>
      </p:sp>
    </p:spTree>
    <p:extLst>
      <p:ext uri="{BB962C8B-B14F-4D97-AF65-F5344CB8AC3E}">
        <p14:creationId xmlns:p14="http://schemas.microsoft.com/office/powerpoint/2010/main" val="122559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leerling moet leren zelf aan het stuur te staan. Om hem daarbij te helpen is het belangrijk dat de relatie tussen ons, de leerling en de ouders goed is. We moeten elkaar leren kennen. Daarna helpen we de leerling steeds meer zelf aan het stuur te staan. De leerling leert welke competenties al ver zijn ontwikkeld en welke nog kunnen groeien.</a:t>
            </a:r>
          </a:p>
        </p:txBody>
      </p:sp>
      <p:sp>
        <p:nvSpPr>
          <p:cNvPr id="4" name="Tijdelijke aanduiding voor dianummer 3"/>
          <p:cNvSpPr>
            <a:spLocks noGrp="1"/>
          </p:cNvSpPr>
          <p:nvPr>
            <p:ph type="sldNum" sz="quarter" idx="5"/>
          </p:nvPr>
        </p:nvSpPr>
        <p:spPr/>
        <p:txBody>
          <a:bodyPr/>
          <a:lstStyle/>
          <a:p>
            <a:fld id="{06DCDBF3-5D80-4646-BB7D-FB27DC25083F}" type="slidenum">
              <a:rPr lang="nl-NL" smtClean="0"/>
              <a:t>5</a:t>
            </a:fld>
            <a:endParaRPr lang="nl-NL"/>
          </a:p>
        </p:txBody>
      </p:sp>
    </p:spTree>
    <p:extLst>
      <p:ext uri="{BB962C8B-B14F-4D97-AF65-F5344CB8AC3E}">
        <p14:creationId xmlns:p14="http://schemas.microsoft.com/office/powerpoint/2010/main" val="96937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8F9E0-6DFA-F2A2-0F01-C8B1FFDD3E4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F428F53-86C1-FAF7-0029-F37600A7CC0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823A1F2-A551-5A11-E059-A689A7AA3914}"/>
              </a:ext>
            </a:extLst>
          </p:cNvPr>
          <p:cNvSpPr>
            <a:spLocks noGrp="1"/>
          </p:cNvSpPr>
          <p:nvPr>
            <p:ph type="body" idx="1"/>
          </p:nvPr>
        </p:nvSpPr>
        <p:spPr/>
        <p:txBody>
          <a:bodyPr/>
          <a:lstStyle/>
          <a:p>
            <a:r>
              <a:rPr lang="en-US"/>
              <a:t>D</a:t>
            </a:r>
            <a:r>
              <a:rPr lang="nl-NL"/>
              <a:t>at betekent dat wij eerst veel inzetten op mentorbegeleiding en leren zelf aan het stuur te staan en dat de vakkennis soms wat later volgt. Dat is anders dan bij regulier onderwijs en dat kun je als ouder merken als je leerlingen op Were Di Drie en op regulier vergelijkt.</a:t>
            </a:r>
          </a:p>
        </p:txBody>
      </p:sp>
      <p:sp>
        <p:nvSpPr>
          <p:cNvPr id="4" name="Tijdelijke aanduiding voor dianummer 3">
            <a:extLst>
              <a:ext uri="{FF2B5EF4-FFF2-40B4-BE49-F238E27FC236}">
                <a16:creationId xmlns:a16="http://schemas.microsoft.com/office/drawing/2014/main" id="{5E412483-DBB2-829D-2145-4A8F0DC4B4F8}"/>
              </a:ext>
            </a:extLst>
          </p:cNvPr>
          <p:cNvSpPr>
            <a:spLocks noGrp="1"/>
          </p:cNvSpPr>
          <p:nvPr>
            <p:ph type="sldNum" sz="quarter" idx="5"/>
          </p:nvPr>
        </p:nvSpPr>
        <p:spPr/>
        <p:txBody>
          <a:bodyPr/>
          <a:lstStyle/>
          <a:p>
            <a:fld id="{06DCDBF3-5D80-4646-BB7D-FB27DC25083F}" type="slidenum">
              <a:rPr lang="nl-NL" smtClean="0"/>
              <a:t>6</a:t>
            </a:fld>
            <a:endParaRPr lang="nl-NL"/>
          </a:p>
        </p:txBody>
      </p:sp>
    </p:spTree>
    <p:extLst>
      <p:ext uri="{BB962C8B-B14F-4D97-AF65-F5344CB8AC3E}">
        <p14:creationId xmlns:p14="http://schemas.microsoft.com/office/powerpoint/2010/main" val="415979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76B11-9001-6A63-2F30-A581DE065FA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8ACE6DA-C900-B43D-89C1-01B27BCDC4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4452D56-7F15-1961-0CCF-7AF40BE88F27}"/>
              </a:ext>
            </a:extLst>
          </p:cNvPr>
          <p:cNvSpPr>
            <a:spLocks noGrp="1"/>
          </p:cNvSpPr>
          <p:nvPr>
            <p:ph type="body" idx="1"/>
          </p:nvPr>
        </p:nvSpPr>
        <p:spPr/>
        <p:txBody>
          <a:bodyPr/>
          <a:lstStyle/>
          <a:p>
            <a:r>
              <a:rPr lang="en-US"/>
              <a:t>Were Di </a:t>
            </a:r>
            <a:r>
              <a:rPr lang="en-US" err="1"/>
              <a:t>Drie</a:t>
            </a:r>
            <a:r>
              <a:rPr lang="en-US"/>
              <a:t> is </a:t>
            </a:r>
            <a:r>
              <a:rPr lang="en-US" err="1"/>
              <a:t>jaren</a:t>
            </a:r>
            <a:r>
              <a:rPr lang="en-US"/>
              <a:t> </a:t>
            </a:r>
            <a:r>
              <a:rPr lang="en-US" err="1"/>
              <a:t>geleden</a:t>
            </a:r>
            <a:r>
              <a:rPr lang="en-US"/>
              <a:t> </a:t>
            </a:r>
            <a:r>
              <a:rPr lang="en-US" err="1"/>
              <a:t>begonnen</a:t>
            </a:r>
            <a:r>
              <a:rPr lang="en-US"/>
              <a:t> met </a:t>
            </a:r>
            <a:r>
              <a:rPr lang="en-US" err="1"/>
              <a:t>vmbo</a:t>
            </a:r>
            <a:r>
              <a:rPr lang="en-US"/>
              <a:t>. </a:t>
            </a:r>
            <a:r>
              <a:rPr lang="en-US" err="1"/>
              <a:t>Sinds</a:t>
            </a:r>
            <a:r>
              <a:rPr lang="en-US"/>
              <a:t> </a:t>
            </a:r>
            <a:r>
              <a:rPr lang="en-US" err="1"/>
              <a:t>enkele</a:t>
            </a:r>
            <a:r>
              <a:rPr lang="en-US"/>
              <a:t> </a:t>
            </a:r>
            <a:r>
              <a:rPr lang="en-US" err="1"/>
              <a:t>jaren</a:t>
            </a:r>
            <a:r>
              <a:rPr lang="en-US"/>
              <a:t> is </a:t>
            </a:r>
            <a:r>
              <a:rPr lang="en-US" err="1"/>
              <a:t>daar</a:t>
            </a:r>
            <a:r>
              <a:rPr lang="en-US"/>
              <a:t> </a:t>
            </a:r>
            <a:r>
              <a:rPr lang="en-US" err="1"/>
              <a:t>ook</a:t>
            </a:r>
            <a:r>
              <a:rPr lang="en-US"/>
              <a:t> </a:t>
            </a:r>
            <a:r>
              <a:rPr lang="en-US" err="1"/>
              <a:t>havo</a:t>
            </a:r>
            <a:r>
              <a:rPr lang="en-US"/>
              <a:t>/</a:t>
            </a:r>
            <a:r>
              <a:rPr lang="en-US" err="1"/>
              <a:t>vwo</a:t>
            </a:r>
            <a:r>
              <a:rPr lang="en-US"/>
              <a:t> </a:t>
            </a:r>
            <a:r>
              <a:rPr lang="en-US" err="1"/>
              <a:t>bijgekomen</a:t>
            </a:r>
            <a:r>
              <a:rPr lang="en-US"/>
              <a:t>. We </a:t>
            </a:r>
            <a:r>
              <a:rPr lang="en-US" err="1"/>
              <a:t>vormen</a:t>
            </a:r>
            <a:r>
              <a:rPr lang="en-US"/>
              <a:t> </a:t>
            </a:r>
            <a:r>
              <a:rPr lang="en-US" err="1"/>
              <a:t>ondertussen</a:t>
            </a:r>
            <a:r>
              <a:rPr lang="en-US"/>
              <a:t> </a:t>
            </a:r>
            <a:r>
              <a:rPr lang="en-US" err="1"/>
              <a:t>één</a:t>
            </a:r>
            <a:r>
              <a:rPr lang="en-US"/>
              <a:t> team </a:t>
            </a:r>
            <a:r>
              <a:rPr lang="en-US" err="1"/>
              <a:t>en</a:t>
            </a:r>
            <a:r>
              <a:rPr lang="en-US"/>
              <a:t> </a:t>
            </a:r>
            <a:r>
              <a:rPr lang="en-US" err="1"/>
              <a:t>groeien</a:t>
            </a:r>
            <a:r>
              <a:rPr lang="en-US"/>
              <a:t> steeds </a:t>
            </a:r>
            <a:r>
              <a:rPr lang="en-US" err="1"/>
              <a:t>meer</a:t>
            </a:r>
            <a:r>
              <a:rPr lang="en-US"/>
              <a:t> naar </a:t>
            </a:r>
            <a:r>
              <a:rPr lang="en-US" err="1"/>
              <a:t>elkaar</a:t>
            </a:r>
            <a:r>
              <a:rPr lang="en-US"/>
              <a:t> toe, maar </a:t>
            </a:r>
            <a:r>
              <a:rPr lang="en-US" err="1"/>
              <a:t>leerlingen</a:t>
            </a:r>
            <a:r>
              <a:rPr lang="en-US"/>
              <a:t> </a:t>
            </a:r>
            <a:r>
              <a:rPr lang="en-US" err="1"/>
              <a:t>voelen</a:t>
            </a:r>
            <a:r>
              <a:rPr lang="en-US"/>
              <a:t> </a:t>
            </a:r>
            <a:r>
              <a:rPr lang="en-US" err="1"/>
              <a:t>duidelijk</a:t>
            </a:r>
            <a:r>
              <a:rPr lang="en-US"/>
              <a:t> </a:t>
            </a:r>
            <a:r>
              <a:rPr lang="en-US" err="1"/>
              <a:t>verschil</a:t>
            </a:r>
            <a:r>
              <a:rPr lang="en-US"/>
              <a:t>.</a:t>
            </a:r>
          </a:p>
          <a:p>
            <a:r>
              <a:rPr lang="en-US"/>
              <a:t>Je </a:t>
            </a:r>
            <a:r>
              <a:rPr lang="en-US" err="1"/>
              <a:t>wordt</a:t>
            </a:r>
            <a:r>
              <a:rPr lang="en-US"/>
              <a:t> </a:t>
            </a:r>
            <a:r>
              <a:rPr lang="en-US" err="1"/>
              <a:t>geplaatst</a:t>
            </a:r>
            <a:r>
              <a:rPr lang="en-US"/>
              <a:t> op </a:t>
            </a:r>
            <a:r>
              <a:rPr lang="en-US" err="1"/>
              <a:t>vmbo</a:t>
            </a:r>
            <a:r>
              <a:rPr lang="en-US"/>
              <a:t> </a:t>
            </a:r>
            <a:r>
              <a:rPr lang="en-US" err="1"/>
              <a:t>óf</a:t>
            </a:r>
            <a:r>
              <a:rPr lang="en-US"/>
              <a:t> </a:t>
            </a:r>
            <a:r>
              <a:rPr lang="en-US" err="1"/>
              <a:t>havo</a:t>
            </a:r>
            <a:r>
              <a:rPr lang="en-US"/>
              <a:t>/</a:t>
            </a:r>
            <a:r>
              <a:rPr lang="en-US" err="1"/>
              <a:t>vwo</a:t>
            </a:r>
            <a:r>
              <a:rPr lang="en-US"/>
              <a:t> </a:t>
            </a:r>
            <a:r>
              <a:rPr lang="en-US" err="1"/>
              <a:t>en</a:t>
            </a:r>
            <a:r>
              <a:rPr lang="en-US"/>
              <a:t> </a:t>
            </a:r>
            <a:r>
              <a:rPr lang="en-US" err="1"/>
              <a:t>hebt</a:t>
            </a:r>
            <a:r>
              <a:rPr lang="en-US"/>
              <a:t> dan voor het </a:t>
            </a:r>
            <a:r>
              <a:rPr lang="en-US" err="1"/>
              <a:t>grootste</a:t>
            </a:r>
            <a:r>
              <a:rPr lang="en-US"/>
              <a:t> </a:t>
            </a:r>
            <a:r>
              <a:rPr lang="en-US" err="1"/>
              <a:t>deel</a:t>
            </a:r>
            <a:r>
              <a:rPr lang="en-US"/>
              <a:t> te </a:t>
            </a:r>
            <a:r>
              <a:rPr lang="en-US" err="1"/>
              <a:t>maken</a:t>
            </a:r>
            <a:r>
              <a:rPr lang="en-US"/>
              <a:t> met </a:t>
            </a:r>
            <a:r>
              <a:rPr lang="en-US" err="1"/>
              <a:t>andere</a:t>
            </a:r>
            <a:r>
              <a:rPr lang="en-US"/>
              <a:t> </a:t>
            </a:r>
            <a:r>
              <a:rPr lang="en-US" err="1"/>
              <a:t>mentoren</a:t>
            </a:r>
            <a:r>
              <a:rPr lang="en-US"/>
              <a:t>, </a:t>
            </a:r>
            <a:r>
              <a:rPr lang="en-US" err="1"/>
              <a:t>andere</a:t>
            </a:r>
            <a:r>
              <a:rPr lang="en-US"/>
              <a:t> </a:t>
            </a:r>
            <a:r>
              <a:rPr lang="en-US" err="1"/>
              <a:t>lokalen</a:t>
            </a:r>
            <a:r>
              <a:rPr lang="en-US"/>
              <a:t> </a:t>
            </a:r>
            <a:r>
              <a:rPr lang="en-US" err="1"/>
              <a:t>en</a:t>
            </a:r>
            <a:r>
              <a:rPr lang="en-US"/>
              <a:t> een </a:t>
            </a:r>
            <a:r>
              <a:rPr lang="en-US" err="1"/>
              <a:t>iets</a:t>
            </a:r>
            <a:r>
              <a:rPr lang="en-US"/>
              <a:t> </a:t>
            </a:r>
            <a:r>
              <a:rPr lang="en-US" err="1"/>
              <a:t>andere</a:t>
            </a:r>
            <a:r>
              <a:rPr lang="en-US"/>
              <a:t> </a:t>
            </a:r>
            <a:r>
              <a:rPr lang="en-US" err="1"/>
              <a:t>werkwijze</a:t>
            </a:r>
            <a:r>
              <a:rPr lang="en-US"/>
              <a:t>.</a:t>
            </a:r>
          </a:p>
          <a:p>
            <a:r>
              <a:rPr lang="en-US"/>
              <a:t>We </a:t>
            </a:r>
            <a:r>
              <a:rPr lang="en-US" err="1"/>
              <a:t>wisselen</a:t>
            </a:r>
            <a:r>
              <a:rPr lang="en-US"/>
              <a:t> wel </a:t>
            </a:r>
            <a:r>
              <a:rPr lang="en-US" err="1"/>
              <a:t>veel</a:t>
            </a:r>
            <a:r>
              <a:rPr lang="en-US"/>
              <a:t> </a:t>
            </a:r>
            <a:r>
              <a:rPr lang="en-US" err="1"/>
              <a:t>uit</a:t>
            </a:r>
            <a:r>
              <a:rPr lang="en-US"/>
              <a:t> </a:t>
            </a:r>
            <a:r>
              <a:rPr lang="en-US" err="1"/>
              <a:t>en</a:t>
            </a:r>
            <a:r>
              <a:rPr lang="en-US"/>
              <a:t> </a:t>
            </a:r>
            <a:r>
              <a:rPr lang="en-US" err="1"/>
              <a:t>trekken</a:t>
            </a:r>
            <a:r>
              <a:rPr lang="en-US"/>
              <a:t> in </a:t>
            </a:r>
            <a:r>
              <a:rPr lang="en-US" err="1"/>
              <a:t>visie</a:t>
            </a:r>
            <a:r>
              <a:rPr lang="en-US"/>
              <a:t> </a:t>
            </a:r>
            <a:r>
              <a:rPr lang="en-US" err="1"/>
              <a:t>samen</a:t>
            </a:r>
            <a:r>
              <a:rPr lang="en-US"/>
              <a:t> op.</a:t>
            </a:r>
            <a:endParaRPr lang="nl-NL"/>
          </a:p>
        </p:txBody>
      </p:sp>
      <p:sp>
        <p:nvSpPr>
          <p:cNvPr id="4" name="Tijdelijke aanduiding voor dianummer 3">
            <a:extLst>
              <a:ext uri="{FF2B5EF4-FFF2-40B4-BE49-F238E27FC236}">
                <a16:creationId xmlns:a16="http://schemas.microsoft.com/office/drawing/2014/main" id="{DA0BFB35-5E59-2C40-EE46-12F1608C5D0C}"/>
              </a:ext>
            </a:extLst>
          </p:cNvPr>
          <p:cNvSpPr>
            <a:spLocks noGrp="1"/>
          </p:cNvSpPr>
          <p:nvPr>
            <p:ph type="sldNum" sz="quarter" idx="5"/>
          </p:nvPr>
        </p:nvSpPr>
        <p:spPr/>
        <p:txBody>
          <a:bodyPr/>
          <a:lstStyle/>
          <a:p>
            <a:fld id="{06DCDBF3-5D80-4646-BB7D-FB27DC25083F}" type="slidenum">
              <a:rPr lang="nl-NL" smtClean="0"/>
              <a:t>7</a:t>
            </a:fld>
            <a:endParaRPr lang="nl-NL"/>
          </a:p>
        </p:txBody>
      </p:sp>
    </p:spTree>
    <p:extLst>
      <p:ext uri="{BB962C8B-B14F-4D97-AF65-F5344CB8AC3E}">
        <p14:creationId xmlns:p14="http://schemas.microsoft.com/office/powerpoint/2010/main" val="233799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518E9-2706-8ABC-900A-F2130C24528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B1DB16-18C8-794C-9CCC-B094241E747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C7940FB-E3A7-B9E3-7C8B-8817D21317E6}"/>
              </a:ext>
            </a:extLst>
          </p:cNvPr>
          <p:cNvSpPr>
            <a:spLocks noGrp="1"/>
          </p:cNvSpPr>
          <p:nvPr>
            <p:ph type="body" idx="1"/>
          </p:nvPr>
        </p:nvSpPr>
        <p:spPr/>
        <p:txBody>
          <a:bodyPr/>
          <a:lstStyle/>
          <a:p>
            <a:r>
              <a:rPr lang="en-US" err="1"/>
              <a:t>Leerlingen</a:t>
            </a:r>
            <a:r>
              <a:rPr lang="en-US"/>
              <a:t> </a:t>
            </a:r>
            <a:r>
              <a:rPr lang="en-US" err="1"/>
              <a:t>worden</a:t>
            </a:r>
            <a:r>
              <a:rPr lang="en-US"/>
              <a:t> </a:t>
            </a:r>
            <a:r>
              <a:rPr lang="en-US" err="1"/>
              <a:t>ingedeeld</a:t>
            </a:r>
            <a:r>
              <a:rPr lang="en-US"/>
              <a:t> in een cluster met </a:t>
            </a:r>
            <a:r>
              <a:rPr lang="en-US" err="1"/>
              <a:t>andere</a:t>
            </a:r>
            <a:r>
              <a:rPr lang="en-US"/>
              <a:t> </a:t>
            </a:r>
            <a:r>
              <a:rPr lang="en-US" err="1"/>
              <a:t>leerlingen</a:t>
            </a:r>
            <a:r>
              <a:rPr lang="en-US"/>
              <a:t> van </a:t>
            </a:r>
            <a:r>
              <a:rPr lang="en-US" err="1"/>
              <a:t>verschillende</a:t>
            </a:r>
            <a:r>
              <a:rPr lang="en-US"/>
              <a:t> </a:t>
            </a:r>
            <a:r>
              <a:rPr lang="en-US" err="1"/>
              <a:t>leeftijden</a:t>
            </a:r>
            <a:r>
              <a:rPr lang="en-US"/>
              <a:t> </a:t>
            </a:r>
            <a:r>
              <a:rPr lang="en-US" err="1"/>
              <a:t>en</a:t>
            </a:r>
            <a:r>
              <a:rPr lang="en-US"/>
              <a:t> </a:t>
            </a:r>
            <a:r>
              <a:rPr lang="en-US" err="1"/>
              <a:t>verschillende</a:t>
            </a:r>
            <a:r>
              <a:rPr lang="en-US"/>
              <a:t> </a:t>
            </a:r>
            <a:r>
              <a:rPr lang="en-US" err="1"/>
              <a:t>onderwijsniveau’s</a:t>
            </a:r>
            <a:r>
              <a:rPr lang="en-US"/>
              <a:t>. Er </a:t>
            </a:r>
            <a:r>
              <a:rPr lang="en-US" err="1"/>
              <a:t>zijn</a:t>
            </a:r>
            <a:r>
              <a:rPr lang="en-US"/>
              <a:t> </a:t>
            </a:r>
            <a:r>
              <a:rPr lang="en-US" err="1"/>
              <a:t>vmbo</a:t>
            </a:r>
            <a:r>
              <a:rPr lang="en-US"/>
              <a:t> </a:t>
            </a:r>
            <a:r>
              <a:rPr lang="en-US" err="1"/>
              <a:t>en</a:t>
            </a:r>
            <a:r>
              <a:rPr lang="en-US"/>
              <a:t> </a:t>
            </a:r>
            <a:r>
              <a:rPr lang="en-US" err="1"/>
              <a:t>havo</a:t>
            </a:r>
            <a:r>
              <a:rPr lang="en-US"/>
              <a:t>/</a:t>
            </a:r>
            <a:r>
              <a:rPr lang="en-US" err="1"/>
              <a:t>vwo</a:t>
            </a:r>
            <a:r>
              <a:rPr lang="en-US"/>
              <a:t> clusters. We </a:t>
            </a:r>
            <a:r>
              <a:rPr lang="en-US" err="1"/>
              <a:t>zien</a:t>
            </a:r>
            <a:r>
              <a:rPr lang="en-US"/>
              <a:t> </a:t>
            </a:r>
            <a:r>
              <a:rPr lang="en-US" err="1"/>
              <a:t>dat</a:t>
            </a:r>
            <a:r>
              <a:rPr lang="en-US"/>
              <a:t> </a:t>
            </a:r>
            <a:r>
              <a:rPr lang="en-US" err="1"/>
              <a:t>leerlingen</a:t>
            </a:r>
            <a:r>
              <a:rPr lang="en-US"/>
              <a:t> </a:t>
            </a:r>
            <a:r>
              <a:rPr lang="en-US" err="1"/>
              <a:t>veel</a:t>
            </a:r>
            <a:r>
              <a:rPr lang="en-US"/>
              <a:t> van </a:t>
            </a:r>
            <a:r>
              <a:rPr lang="en-US" err="1"/>
              <a:t>elkaar</a:t>
            </a:r>
            <a:r>
              <a:rPr lang="en-US"/>
              <a:t> </a:t>
            </a:r>
            <a:r>
              <a:rPr lang="en-US" err="1"/>
              <a:t>leren</a:t>
            </a:r>
            <a:r>
              <a:rPr lang="en-US"/>
              <a:t>. In het begin van het </a:t>
            </a:r>
            <a:r>
              <a:rPr lang="en-US" err="1"/>
              <a:t>nieuwe</a:t>
            </a:r>
            <a:r>
              <a:rPr lang="en-US"/>
              <a:t> </a:t>
            </a:r>
            <a:r>
              <a:rPr lang="en-US" err="1"/>
              <a:t>schooljaar</a:t>
            </a:r>
            <a:r>
              <a:rPr lang="en-US"/>
              <a:t> </a:t>
            </a:r>
            <a:r>
              <a:rPr lang="en-US" err="1"/>
              <a:t>besteden</a:t>
            </a:r>
            <a:r>
              <a:rPr lang="en-US"/>
              <a:t> we </a:t>
            </a:r>
            <a:r>
              <a:rPr lang="en-US" err="1"/>
              <a:t>hier</a:t>
            </a:r>
            <a:r>
              <a:rPr lang="en-US"/>
              <a:t> extra </a:t>
            </a:r>
            <a:r>
              <a:rPr lang="en-US" err="1"/>
              <a:t>aandacht</a:t>
            </a:r>
            <a:r>
              <a:rPr lang="en-US"/>
              <a:t> </a:t>
            </a:r>
            <a:r>
              <a:rPr lang="en-US" err="1"/>
              <a:t>aan</a:t>
            </a:r>
            <a:r>
              <a:rPr lang="en-US"/>
              <a:t>. </a:t>
            </a:r>
            <a:r>
              <a:rPr lang="en-US" err="1"/>
              <a:t>Leerlingen</a:t>
            </a:r>
            <a:r>
              <a:rPr lang="en-US"/>
              <a:t> die </a:t>
            </a:r>
            <a:r>
              <a:rPr lang="en-US" err="1"/>
              <a:t>hier</a:t>
            </a:r>
            <a:r>
              <a:rPr lang="en-US"/>
              <a:t> al een </a:t>
            </a:r>
            <a:r>
              <a:rPr lang="en-US" err="1"/>
              <a:t>jaar</a:t>
            </a:r>
            <a:r>
              <a:rPr lang="en-US"/>
              <a:t> op school </a:t>
            </a:r>
            <a:r>
              <a:rPr lang="en-US" err="1"/>
              <a:t>zitten</a:t>
            </a:r>
            <a:r>
              <a:rPr lang="en-US"/>
              <a:t> </a:t>
            </a:r>
            <a:r>
              <a:rPr lang="en-US" err="1"/>
              <a:t>helpen</a:t>
            </a:r>
            <a:r>
              <a:rPr lang="en-US"/>
              <a:t> de </a:t>
            </a:r>
            <a:r>
              <a:rPr lang="en-US" err="1"/>
              <a:t>nieuwe</a:t>
            </a:r>
            <a:r>
              <a:rPr lang="en-US"/>
              <a:t> </a:t>
            </a:r>
            <a:r>
              <a:rPr lang="en-US" err="1"/>
              <a:t>leerlingen</a:t>
            </a:r>
            <a:r>
              <a:rPr lang="en-US"/>
              <a:t>, </a:t>
            </a:r>
            <a:r>
              <a:rPr lang="en-US" err="1"/>
              <a:t>maken</a:t>
            </a:r>
            <a:r>
              <a:rPr lang="en-US"/>
              <a:t> ze </a:t>
            </a:r>
            <a:r>
              <a:rPr lang="en-US" err="1"/>
              <a:t>wegwijs</a:t>
            </a:r>
            <a:r>
              <a:rPr lang="en-US"/>
              <a:t> in de school </a:t>
            </a:r>
            <a:r>
              <a:rPr lang="en-US" err="1"/>
              <a:t>en</a:t>
            </a:r>
            <a:r>
              <a:rPr lang="en-US"/>
              <a:t> op Were Di </a:t>
            </a:r>
            <a:r>
              <a:rPr lang="en-US" err="1"/>
              <a:t>Drie</a:t>
            </a:r>
            <a:r>
              <a:rPr lang="en-US"/>
              <a:t>.</a:t>
            </a:r>
          </a:p>
          <a:p>
            <a:r>
              <a:rPr lang="en-US"/>
              <a:t>Later </a:t>
            </a:r>
            <a:r>
              <a:rPr lang="en-US" err="1"/>
              <a:t>maken</a:t>
            </a:r>
            <a:r>
              <a:rPr lang="en-US"/>
              <a:t> ze </a:t>
            </a:r>
            <a:r>
              <a:rPr lang="en-US" err="1"/>
              <a:t>samen</a:t>
            </a:r>
            <a:r>
              <a:rPr lang="en-US"/>
              <a:t> </a:t>
            </a:r>
            <a:r>
              <a:rPr lang="en-US" err="1"/>
              <a:t>projecten</a:t>
            </a:r>
            <a:r>
              <a:rPr lang="en-US"/>
              <a:t> of </a:t>
            </a:r>
            <a:r>
              <a:rPr lang="en-US" err="1"/>
              <a:t>zitten</a:t>
            </a:r>
            <a:r>
              <a:rPr lang="en-US"/>
              <a:t> </a:t>
            </a:r>
            <a:r>
              <a:rPr lang="en-US" err="1"/>
              <a:t>samen</a:t>
            </a:r>
            <a:r>
              <a:rPr lang="en-US"/>
              <a:t> in workshops. Zo </a:t>
            </a:r>
            <a:r>
              <a:rPr lang="en-US" err="1"/>
              <a:t>kunnen</a:t>
            </a:r>
            <a:r>
              <a:rPr lang="en-US"/>
              <a:t> ze met </a:t>
            </a:r>
            <a:r>
              <a:rPr lang="en-US" err="1"/>
              <a:t>en</a:t>
            </a:r>
            <a:r>
              <a:rPr lang="en-US"/>
              <a:t> van </a:t>
            </a:r>
            <a:r>
              <a:rPr lang="en-US" err="1"/>
              <a:t>elkaar</a:t>
            </a:r>
            <a:r>
              <a:rPr lang="en-US"/>
              <a:t> </a:t>
            </a:r>
            <a:r>
              <a:rPr lang="en-US" err="1"/>
              <a:t>leren</a:t>
            </a:r>
            <a:r>
              <a:rPr lang="en-US"/>
              <a:t>.</a:t>
            </a:r>
          </a:p>
          <a:p>
            <a:r>
              <a:rPr lang="en-US"/>
              <a:t>Ook bij </a:t>
            </a:r>
            <a:r>
              <a:rPr lang="en-US" err="1"/>
              <a:t>zelf</a:t>
            </a:r>
            <a:r>
              <a:rPr lang="en-US"/>
              <a:t> </a:t>
            </a:r>
            <a:r>
              <a:rPr lang="en-US" err="1"/>
              <a:t>aan</a:t>
            </a:r>
            <a:r>
              <a:rPr lang="en-US"/>
              <a:t> het </a:t>
            </a:r>
            <a:r>
              <a:rPr lang="en-US" err="1"/>
              <a:t>stuur</a:t>
            </a:r>
            <a:r>
              <a:rPr lang="en-US"/>
              <a:t> / </a:t>
            </a:r>
            <a:r>
              <a:rPr lang="en-US" err="1"/>
              <a:t>mentorbegeleiding</a:t>
            </a:r>
            <a:r>
              <a:rPr lang="en-US"/>
              <a:t> </a:t>
            </a:r>
            <a:r>
              <a:rPr lang="en-US" err="1"/>
              <a:t>zitten</a:t>
            </a:r>
            <a:r>
              <a:rPr lang="en-US"/>
              <a:t> </a:t>
            </a:r>
            <a:r>
              <a:rPr lang="en-US" err="1"/>
              <a:t>leerlingen</a:t>
            </a:r>
            <a:r>
              <a:rPr lang="en-US"/>
              <a:t> van </a:t>
            </a:r>
            <a:r>
              <a:rPr lang="en-US" err="1"/>
              <a:t>verschillende</a:t>
            </a:r>
            <a:r>
              <a:rPr lang="en-US"/>
              <a:t> </a:t>
            </a:r>
            <a:r>
              <a:rPr lang="en-US" err="1"/>
              <a:t>leeftijden</a:t>
            </a:r>
            <a:r>
              <a:rPr lang="en-US"/>
              <a:t>, </a:t>
            </a:r>
            <a:r>
              <a:rPr lang="en-US" err="1"/>
              <a:t>hier</a:t>
            </a:r>
            <a:r>
              <a:rPr lang="en-US"/>
              <a:t> </a:t>
            </a:r>
            <a:r>
              <a:rPr lang="en-US" err="1"/>
              <a:t>wisselen</a:t>
            </a:r>
            <a:r>
              <a:rPr lang="en-US"/>
              <a:t> ze </a:t>
            </a:r>
            <a:r>
              <a:rPr lang="en-US" err="1"/>
              <a:t>ervaringen</a:t>
            </a:r>
            <a:r>
              <a:rPr lang="en-US"/>
              <a:t> </a:t>
            </a:r>
            <a:r>
              <a:rPr lang="en-US" err="1"/>
              <a:t>uit</a:t>
            </a:r>
            <a:r>
              <a:rPr lang="en-US"/>
              <a:t> </a:t>
            </a:r>
            <a:r>
              <a:rPr lang="en-US" err="1"/>
              <a:t>en</a:t>
            </a:r>
            <a:r>
              <a:rPr lang="en-US"/>
              <a:t> </a:t>
            </a:r>
            <a:r>
              <a:rPr lang="en-US" err="1"/>
              <a:t>leren</a:t>
            </a:r>
            <a:r>
              <a:rPr lang="en-US"/>
              <a:t> ze hoe </a:t>
            </a:r>
            <a:r>
              <a:rPr lang="en-US" err="1"/>
              <a:t>andere</a:t>
            </a:r>
            <a:r>
              <a:rPr lang="en-US"/>
              <a:t> </a:t>
            </a:r>
            <a:r>
              <a:rPr lang="en-US" err="1"/>
              <a:t>leerlingen</a:t>
            </a:r>
            <a:r>
              <a:rPr lang="en-US"/>
              <a:t> </a:t>
            </a:r>
            <a:r>
              <a:rPr lang="en-US" err="1"/>
              <a:t>hun</a:t>
            </a:r>
            <a:r>
              <a:rPr lang="en-US"/>
              <a:t> eigen </a:t>
            </a:r>
            <a:r>
              <a:rPr lang="en-US" err="1"/>
              <a:t>groei</a:t>
            </a:r>
            <a:r>
              <a:rPr lang="en-US"/>
              <a:t> </a:t>
            </a:r>
            <a:r>
              <a:rPr lang="en-US" err="1"/>
              <a:t>aanpakken</a:t>
            </a:r>
            <a:r>
              <a:rPr lang="en-US"/>
              <a:t>.</a:t>
            </a:r>
            <a:endParaRPr lang="nl-NL"/>
          </a:p>
        </p:txBody>
      </p:sp>
      <p:sp>
        <p:nvSpPr>
          <p:cNvPr id="4" name="Tijdelijke aanduiding voor dianummer 3">
            <a:extLst>
              <a:ext uri="{FF2B5EF4-FFF2-40B4-BE49-F238E27FC236}">
                <a16:creationId xmlns:a16="http://schemas.microsoft.com/office/drawing/2014/main" id="{13FE31CA-FF0B-EA43-22E7-5FE74B6F2C51}"/>
              </a:ext>
            </a:extLst>
          </p:cNvPr>
          <p:cNvSpPr>
            <a:spLocks noGrp="1"/>
          </p:cNvSpPr>
          <p:nvPr>
            <p:ph type="sldNum" sz="quarter" idx="5"/>
          </p:nvPr>
        </p:nvSpPr>
        <p:spPr/>
        <p:txBody>
          <a:bodyPr/>
          <a:lstStyle/>
          <a:p>
            <a:fld id="{06DCDBF3-5D80-4646-BB7D-FB27DC25083F}" type="slidenum">
              <a:rPr lang="nl-NL" smtClean="0"/>
              <a:t>8</a:t>
            </a:fld>
            <a:endParaRPr lang="nl-NL"/>
          </a:p>
        </p:txBody>
      </p:sp>
    </p:spTree>
    <p:extLst>
      <p:ext uri="{BB962C8B-B14F-4D97-AF65-F5344CB8AC3E}">
        <p14:creationId xmlns:p14="http://schemas.microsoft.com/office/powerpoint/2010/main" val="600366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76C91-B625-532B-B31F-C5C98E75E4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7F384A9-9D32-D036-CDF1-E885C36C66E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F21C2E3-28B0-1E82-C767-62F7C108FA5B}"/>
              </a:ext>
            </a:extLst>
          </p:cNvPr>
          <p:cNvSpPr>
            <a:spLocks noGrp="1"/>
          </p:cNvSpPr>
          <p:nvPr>
            <p:ph type="body" idx="1"/>
          </p:nvPr>
        </p:nvSpPr>
        <p:spPr/>
        <p:txBody>
          <a:bodyPr/>
          <a:lstStyle/>
          <a:p>
            <a:r>
              <a:rPr lang="en-US"/>
              <a:t>Het </a:t>
            </a:r>
            <a:r>
              <a:rPr lang="en-US" err="1"/>
              <a:t>grootste</a:t>
            </a:r>
            <a:r>
              <a:rPr lang="en-US"/>
              <a:t> </a:t>
            </a:r>
            <a:r>
              <a:rPr lang="en-US" err="1"/>
              <a:t>deel</a:t>
            </a:r>
            <a:r>
              <a:rPr lang="en-US"/>
              <a:t> van de </a:t>
            </a:r>
            <a:r>
              <a:rPr lang="en-US" err="1"/>
              <a:t>dag</a:t>
            </a:r>
            <a:r>
              <a:rPr lang="en-US"/>
              <a:t> is </a:t>
            </a:r>
            <a:r>
              <a:rPr lang="en-US" err="1"/>
              <a:t>gevuld</a:t>
            </a:r>
            <a:r>
              <a:rPr lang="en-US"/>
              <a:t> met </a:t>
            </a:r>
            <a:r>
              <a:rPr lang="en-US" err="1"/>
              <a:t>projecttijd</a:t>
            </a:r>
            <a:r>
              <a:rPr lang="en-US"/>
              <a:t>, </a:t>
            </a:r>
            <a:r>
              <a:rPr lang="en-US" err="1"/>
              <a:t>hierin</a:t>
            </a:r>
            <a:r>
              <a:rPr lang="en-US"/>
              <a:t> </a:t>
            </a:r>
            <a:r>
              <a:rPr lang="en-US" err="1"/>
              <a:t>werken</a:t>
            </a:r>
            <a:r>
              <a:rPr lang="en-US"/>
              <a:t> </a:t>
            </a:r>
            <a:r>
              <a:rPr lang="en-US" err="1"/>
              <a:t>leerlingen</a:t>
            </a:r>
            <a:r>
              <a:rPr lang="en-US"/>
              <a:t> </a:t>
            </a:r>
            <a:r>
              <a:rPr lang="en-US" err="1"/>
              <a:t>aan</a:t>
            </a:r>
            <a:r>
              <a:rPr lang="en-US"/>
              <a:t> </a:t>
            </a:r>
            <a:r>
              <a:rPr lang="en-US" err="1"/>
              <a:t>hun</a:t>
            </a:r>
            <a:r>
              <a:rPr lang="en-US"/>
              <a:t> eigen </a:t>
            </a:r>
            <a:r>
              <a:rPr lang="en-US" err="1"/>
              <a:t>projecten</a:t>
            </a:r>
            <a:r>
              <a:rPr lang="en-US"/>
              <a:t>. Ze </a:t>
            </a:r>
            <a:r>
              <a:rPr lang="en-US" err="1"/>
              <a:t>worden</a:t>
            </a:r>
            <a:r>
              <a:rPr lang="en-US"/>
              <a:t> </a:t>
            </a:r>
            <a:r>
              <a:rPr lang="en-US" err="1"/>
              <a:t>hierin</a:t>
            </a:r>
            <a:r>
              <a:rPr lang="en-US"/>
              <a:t> </a:t>
            </a:r>
            <a:r>
              <a:rPr lang="en-US" err="1"/>
              <a:t>ondersteund</a:t>
            </a:r>
            <a:r>
              <a:rPr lang="en-US"/>
              <a:t> door coaches </a:t>
            </a:r>
            <a:r>
              <a:rPr lang="en-US" err="1"/>
              <a:t>en</a:t>
            </a:r>
            <a:r>
              <a:rPr lang="en-US"/>
              <a:t> </a:t>
            </a:r>
            <a:r>
              <a:rPr lang="en-US" err="1"/>
              <a:t>vakexperts</a:t>
            </a:r>
            <a:r>
              <a:rPr lang="en-US"/>
              <a:t>.</a:t>
            </a:r>
          </a:p>
          <a:p>
            <a:r>
              <a:rPr lang="en-US"/>
              <a:t>Elke </a:t>
            </a:r>
            <a:r>
              <a:rPr lang="en-US" err="1"/>
              <a:t>dag</a:t>
            </a:r>
            <a:r>
              <a:rPr lang="en-US"/>
              <a:t> is er </a:t>
            </a:r>
            <a:r>
              <a:rPr lang="en-US" err="1"/>
              <a:t>ook</a:t>
            </a:r>
            <a:r>
              <a:rPr lang="en-US"/>
              <a:t> </a:t>
            </a:r>
            <a:r>
              <a:rPr lang="en-US" err="1"/>
              <a:t>clustertijd</a:t>
            </a:r>
            <a:r>
              <a:rPr lang="en-US"/>
              <a:t>. </a:t>
            </a:r>
            <a:r>
              <a:rPr lang="en-US" err="1"/>
              <a:t>Leerlingen</a:t>
            </a:r>
            <a:r>
              <a:rPr lang="en-US"/>
              <a:t> </a:t>
            </a:r>
            <a:r>
              <a:rPr lang="en-US" err="1"/>
              <a:t>zitten</a:t>
            </a:r>
            <a:r>
              <a:rPr lang="en-US"/>
              <a:t> in een cluster, een </a:t>
            </a:r>
            <a:r>
              <a:rPr lang="en-US" err="1"/>
              <a:t>vaste</a:t>
            </a:r>
            <a:r>
              <a:rPr lang="en-US"/>
              <a:t> </a:t>
            </a:r>
            <a:r>
              <a:rPr lang="en-US" err="1"/>
              <a:t>groep</a:t>
            </a:r>
            <a:r>
              <a:rPr lang="en-US"/>
              <a:t> </a:t>
            </a:r>
            <a:r>
              <a:rPr lang="en-US" err="1"/>
              <a:t>leerlingen</a:t>
            </a:r>
            <a:r>
              <a:rPr lang="en-US"/>
              <a:t>. </a:t>
            </a:r>
            <a:r>
              <a:rPr lang="en-US" err="1"/>
              <a:t>Deze</a:t>
            </a:r>
            <a:r>
              <a:rPr lang="en-US"/>
              <a:t> </a:t>
            </a:r>
            <a:r>
              <a:rPr lang="en-US" err="1"/>
              <a:t>tijd</a:t>
            </a:r>
            <a:r>
              <a:rPr lang="en-US"/>
              <a:t> </a:t>
            </a:r>
            <a:r>
              <a:rPr lang="en-US" err="1"/>
              <a:t>wordt</a:t>
            </a:r>
            <a:r>
              <a:rPr lang="en-US"/>
              <a:t> </a:t>
            </a:r>
            <a:r>
              <a:rPr lang="en-US" err="1"/>
              <a:t>gebruikt</a:t>
            </a:r>
            <a:r>
              <a:rPr lang="en-US"/>
              <a:t> voor </a:t>
            </a:r>
            <a:r>
              <a:rPr lang="en-US" err="1"/>
              <a:t>groepsvorming</a:t>
            </a:r>
            <a:r>
              <a:rPr lang="en-US"/>
              <a:t>, </a:t>
            </a:r>
            <a:r>
              <a:rPr lang="en-US" err="1"/>
              <a:t>mededelingen</a:t>
            </a:r>
            <a:r>
              <a:rPr lang="en-US"/>
              <a:t>, </a:t>
            </a:r>
            <a:r>
              <a:rPr lang="en-US" err="1"/>
              <a:t>leren</a:t>
            </a:r>
            <a:r>
              <a:rPr lang="en-US"/>
              <a:t> </a:t>
            </a:r>
            <a:r>
              <a:rPr lang="en-US" err="1"/>
              <a:t>leren</a:t>
            </a:r>
            <a:r>
              <a:rPr lang="en-US"/>
              <a:t>, </a:t>
            </a:r>
            <a:r>
              <a:rPr lang="en-US" err="1"/>
              <a:t>actualiteit</a:t>
            </a:r>
            <a:r>
              <a:rPr lang="en-US"/>
              <a:t> </a:t>
            </a:r>
            <a:r>
              <a:rPr lang="en-US" err="1"/>
              <a:t>en</a:t>
            </a:r>
            <a:r>
              <a:rPr lang="en-US"/>
              <a:t> contact met de mentor.</a:t>
            </a:r>
          </a:p>
          <a:p>
            <a:r>
              <a:rPr lang="en-US" err="1"/>
              <a:t>Zelf</a:t>
            </a:r>
            <a:r>
              <a:rPr lang="en-US"/>
              <a:t> </a:t>
            </a:r>
            <a:r>
              <a:rPr lang="en-US" err="1"/>
              <a:t>aan</a:t>
            </a:r>
            <a:r>
              <a:rPr lang="en-US"/>
              <a:t> het </a:t>
            </a:r>
            <a:r>
              <a:rPr lang="en-US" err="1"/>
              <a:t>stuur</a:t>
            </a:r>
            <a:r>
              <a:rPr lang="en-US"/>
              <a:t> is </a:t>
            </a:r>
            <a:r>
              <a:rPr lang="en-US" err="1"/>
              <a:t>onze</a:t>
            </a:r>
            <a:r>
              <a:rPr lang="en-US"/>
              <a:t> </a:t>
            </a:r>
            <a:r>
              <a:rPr lang="en-US" err="1"/>
              <a:t>manier</a:t>
            </a:r>
            <a:r>
              <a:rPr lang="en-US"/>
              <a:t> van </a:t>
            </a:r>
            <a:r>
              <a:rPr lang="en-US" err="1"/>
              <a:t>mentorbegeleiding</a:t>
            </a:r>
            <a:r>
              <a:rPr lang="en-US"/>
              <a:t> </a:t>
            </a:r>
            <a:r>
              <a:rPr lang="en-US" err="1"/>
              <a:t>waarin</a:t>
            </a:r>
            <a:r>
              <a:rPr lang="en-US"/>
              <a:t> de </a:t>
            </a:r>
            <a:r>
              <a:rPr lang="en-US" err="1"/>
              <a:t>leerling</a:t>
            </a:r>
            <a:r>
              <a:rPr lang="en-US"/>
              <a:t> </a:t>
            </a:r>
            <a:r>
              <a:rPr lang="en-US" err="1"/>
              <a:t>wordt</a:t>
            </a:r>
            <a:r>
              <a:rPr lang="en-US"/>
              <a:t> </a:t>
            </a:r>
            <a:r>
              <a:rPr lang="en-US" err="1"/>
              <a:t>geholpen</a:t>
            </a:r>
            <a:r>
              <a:rPr lang="en-US"/>
              <a:t> </a:t>
            </a:r>
            <a:r>
              <a:rPr lang="en-US" err="1"/>
              <a:t>stapje</a:t>
            </a:r>
            <a:r>
              <a:rPr lang="en-US"/>
              <a:t> voor </a:t>
            </a:r>
            <a:r>
              <a:rPr lang="en-US" err="1"/>
              <a:t>stapje</a:t>
            </a:r>
            <a:r>
              <a:rPr lang="en-US"/>
              <a:t> steeds </a:t>
            </a:r>
            <a:r>
              <a:rPr lang="en-US" err="1"/>
              <a:t>meer</a:t>
            </a:r>
            <a:r>
              <a:rPr lang="en-US"/>
              <a:t> </a:t>
            </a:r>
            <a:r>
              <a:rPr lang="en-US" err="1"/>
              <a:t>zelf</a:t>
            </a:r>
            <a:r>
              <a:rPr lang="en-US"/>
              <a:t> </a:t>
            </a:r>
            <a:r>
              <a:rPr lang="en-US" err="1"/>
              <a:t>aan</a:t>
            </a:r>
            <a:r>
              <a:rPr lang="en-US"/>
              <a:t> het </a:t>
            </a:r>
            <a:r>
              <a:rPr lang="en-US" err="1"/>
              <a:t>stuur</a:t>
            </a:r>
            <a:r>
              <a:rPr lang="en-US"/>
              <a:t> te </a:t>
            </a:r>
            <a:r>
              <a:rPr lang="en-US" err="1"/>
              <a:t>staan</a:t>
            </a:r>
            <a:r>
              <a:rPr lang="en-US"/>
              <a:t>.</a:t>
            </a:r>
          </a:p>
          <a:p>
            <a:r>
              <a:rPr lang="en-US" err="1"/>
              <a:t>Leerlingen</a:t>
            </a:r>
            <a:r>
              <a:rPr lang="en-US"/>
              <a:t> </a:t>
            </a:r>
            <a:r>
              <a:rPr lang="en-US" err="1"/>
              <a:t>volgen</a:t>
            </a:r>
            <a:r>
              <a:rPr lang="en-US"/>
              <a:t> </a:t>
            </a:r>
            <a:r>
              <a:rPr lang="en-US" err="1"/>
              <a:t>ook</a:t>
            </a:r>
            <a:r>
              <a:rPr lang="en-US"/>
              <a:t> workshops. De </a:t>
            </a:r>
            <a:r>
              <a:rPr lang="en-US" err="1"/>
              <a:t>vreemde</a:t>
            </a:r>
            <a:r>
              <a:rPr lang="en-US"/>
              <a:t> </a:t>
            </a:r>
            <a:r>
              <a:rPr lang="en-US" err="1"/>
              <a:t>talen</a:t>
            </a:r>
            <a:r>
              <a:rPr lang="en-US"/>
              <a:t> </a:t>
            </a:r>
            <a:r>
              <a:rPr lang="en-US" err="1"/>
              <a:t>en</a:t>
            </a:r>
            <a:r>
              <a:rPr lang="en-US"/>
              <a:t> </a:t>
            </a:r>
            <a:r>
              <a:rPr lang="en-US" err="1"/>
              <a:t>wiskunde</a:t>
            </a:r>
            <a:r>
              <a:rPr lang="en-US"/>
              <a:t> </a:t>
            </a:r>
            <a:r>
              <a:rPr lang="en-US" err="1"/>
              <a:t>hebben</a:t>
            </a:r>
            <a:r>
              <a:rPr lang="en-US"/>
              <a:t> </a:t>
            </a:r>
            <a:r>
              <a:rPr lang="en-US" err="1"/>
              <a:t>regelmatige</a:t>
            </a:r>
            <a:r>
              <a:rPr lang="en-US"/>
              <a:t> workshops. </a:t>
            </a:r>
            <a:r>
              <a:rPr lang="en-US" err="1"/>
              <a:t>Andere</a:t>
            </a:r>
            <a:r>
              <a:rPr lang="en-US"/>
              <a:t> </a:t>
            </a:r>
            <a:r>
              <a:rPr lang="en-US" err="1"/>
              <a:t>vakken</a:t>
            </a:r>
            <a:r>
              <a:rPr lang="en-US"/>
              <a:t> </a:t>
            </a:r>
            <a:r>
              <a:rPr lang="en-US" err="1"/>
              <a:t>verzorgen</a:t>
            </a:r>
            <a:r>
              <a:rPr lang="en-US"/>
              <a:t> </a:t>
            </a:r>
            <a:r>
              <a:rPr lang="en-US" err="1"/>
              <a:t>incidenteel</a:t>
            </a:r>
            <a:r>
              <a:rPr lang="en-US"/>
              <a:t> </a:t>
            </a:r>
            <a:r>
              <a:rPr lang="en-US" err="1"/>
              <a:t>ook</a:t>
            </a:r>
            <a:r>
              <a:rPr lang="en-US"/>
              <a:t> workshops.</a:t>
            </a:r>
          </a:p>
          <a:p>
            <a:r>
              <a:rPr lang="en-US" err="1"/>
              <a:t>Daarnaast</a:t>
            </a:r>
            <a:r>
              <a:rPr lang="en-US"/>
              <a:t> is er nog KWT. In </a:t>
            </a:r>
            <a:r>
              <a:rPr lang="en-US" err="1"/>
              <a:t>deze</a:t>
            </a:r>
            <a:r>
              <a:rPr lang="en-US"/>
              <a:t> </a:t>
            </a:r>
            <a:r>
              <a:rPr lang="en-US" err="1"/>
              <a:t>tijd</a:t>
            </a:r>
            <a:r>
              <a:rPr lang="en-US"/>
              <a:t> </a:t>
            </a:r>
            <a:r>
              <a:rPr lang="en-US" err="1"/>
              <a:t>kiezen</a:t>
            </a:r>
            <a:r>
              <a:rPr lang="en-US"/>
              <a:t> </a:t>
            </a:r>
            <a:r>
              <a:rPr lang="en-US" err="1"/>
              <a:t>leerlingen</a:t>
            </a:r>
            <a:r>
              <a:rPr lang="en-US"/>
              <a:t> </a:t>
            </a:r>
            <a:r>
              <a:rPr lang="en-US" err="1"/>
              <a:t>waar</a:t>
            </a:r>
            <a:r>
              <a:rPr lang="en-US"/>
              <a:t> ze </a:t>
            </a:r>
            <a:r>
              <a:rPr lang="en-US" err="1"/>
              <a:t>aan</a:t>
            </a:r>
            <a:r>
              <a:rPr lang="en-US"/>
              <a:t> </a:t>
            </a:r>
            <a:r>
              <a:rPr lang="en-US" err="1"/>
              <a:t>werken</a:t>
            </a:r>
            <a:r>
              <a:rPr lang="en-US"/>
              <a:t>. Dat </a:t>
            </a:r>
            <a:r>
              <a:rPr lang="en-US" err="1"/>
              <a:t>kan</a:t>
            </a:r>
            <a:r>
              <a:rPr lang="en-US"/>
              <a:t> </a:t>
            </a:r>
            <a:r>
              <a:rPr lang="en-US" err="1"/>
              <a:t>hun</a:t>
            </a:r>
            <a:r>
              <a:rPr lang="en-US"/>
              <a:t> project, maar </a:t>
            </a:r>
            <a:r>
              <a:rPr lang="en-US" err="1"/>
              <a:t>ook</a:t>
            </a:r>
            <a:r>
              <a:rPr lang="en-US"/>
              <a:t> een </a:t>
            </a:r>
            <a:r>
              <a:rPr lang="en-US" err="1"/>
              <a:t>vak</a:t>
            </a:r>
            <a:r>
              <a:rPr lang="en-US"/>
              <a:t> </a:t>
            </a:r>
            <a:r>
              <a:rPr lang="en-US" err="1"/>
              <a:t>zijn</a:t>
            </a:r>
            <a:r>
              <a:rPr lang="en-US"/>
              <a:t>.</a:t>
            </a:r>
            <a:endParaRPr lang="nl-NL"/>
          </a:p>
        </p:txBody>
      </p:sp>
      <p:sp>
        <p:nvSpPr>
          <p:cNvPr id="4" name="Tijdelijke aanduiding voor dianummer 3">
            <a:extLst>
              <a:ext uri="{FF2B5EF4-FFF2-40B4-BE49-F238E27FC236}">
                <a16:creationId xmlns:a16="http://schemas.microsoft.com/office/drawing/2014/main" id="{570957ED-3552-90D7-7D12-3CF82661E955}"/>
              </a:ext>
            </a:extLst>
          </p:cNvPr>
          <p:cNvSpPr>
            <a:spLocks noGrp="1"/>
          </p:cNvSpPr>
          <p:nvPr>
            <p:ph type="sldNum" sz="quarter" idx="5"/>
          </p:nvPr>
        </p:nvSpPr>
        <p:spPr/>
        <p:txBody>
          <a:bodyPr/>
          <a:lstStyle/>
          <a:p>
            <a:fld id="{06DCDBF3-5D80-4646-BB7D-FB27DC25083F}" type="slidenum">
              <a:rPr lang="nl-NL" smtClean="0"/>
              <a:t>9</a:t>
            </a:fld>
            <a:endParaRPr lang="nl-NL"/>
          </a:p>
        </p:txBody>
      </p:sp>
    </p:spTree>
    <p:extLst>
      <p:ext uri="{BB962C8B-B14F-4D97-AF65-F5344CB8AC3E}">
        <p14:creationId xmlns:p14="http://schemas.microsoft.com/office/powerpoint/2010/main" val="2446103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0915A-8801-31D4-6C80-1AA07F4C0C0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E77747D-74FE-D0FB-46A8-33A8A469C53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1D1534-096B-D76E-1191-4DEA4412B72A}"/>
              </a:ext>
            </a:extLst>
          </p:cNvPr>
          <p:cNvSpPr>
            <a:spLocks noGrp="1"/>
          </p:cNvSpPr>
          <p:nvPr>
            <p:ph type="body" idx="1"/>
          </p:nvPr>
        </p:nvSpPr>
        <p:spPr/>
        <p:txBody>
          <a:bodyPr/>
          <a:lstStyle/>
          <a:p>
            <a:r>
              <a:rPr lang="en-US"/>
              <a:t>Het </a:t>
            </a:r>
            <a:r>
              <a:rPr lang="en-US" err="1"/>
              <a:t>grootste</a:t>
            </a:r>
            <a:r>
              <a:rPr lang="en-US"/>
              <a:t> </a:t>
            </a:r>
            <a:r>
              <a:rPr lang="en-US" err="1"/>
              <a:t>deel</a:t>
            </a:r>
            <a:r>
              <a:rPr lang="en-US"/>
              <a:t> van de </a:t>
            </a:r>
            <a:r>
              <a:rPr lang="en-US" err="1"/>
              <a:t>dag</a:t>
            </a:r>
            <a:r>
              <a:rPr lang="en-US"/>
              <a:t> is </a:t>
            </a:r>
            <a:r>
              <a:rPr lang="en-US" err="1"/>
              <a:t>gevuld</a:t>
            </a:r>
            <a:r>
              <a:rPr lang="en-US"/>
              <a:t> met </a:t>
            </a:r>
            <a:r>
              <a:rPr lang="en-US" err="1"/>
              <a:t>projecttijd</a:t>
            </a:r>
            <a:r>
              <a:rPr lang="en-US"/>
              <a:t>, </a:t>
            </a:r>
            <a:r>
              <a:rPr lang="en-US" err="1"/>
              <a:t>hierin</a:t>
            </a:r>
            <a:r>
              <a:rPr lang="en-US"/>
              <a:t> </a:t>
            </a:r>
            <a:r>
              <a:rPr lang="en-US" err="1"/>
              <a:t>werken</a:t>
            </a:r>
            <a:r>
              <a:rPr lang="en-US"/>
              <a:t> </a:t>
            </a:r>
            <a:r>
              <a:rPr lang="en-US" err="1"/>
              <a:t>leerlingen</a:t>
            </a:r>
            <a:r>
              <a:rPr lang="en-US"/>
              <a:t> </a:t>
            </a:r>
            <a:r>
              <a:rPr lang="en-US" err="1"/>
              <a:t>aan</a:t>
            </a:r>
            <a:r>
              <a:rPr lang="en-US"/>
              <a:t> </a:t>
            </a:r>
            <a:r>
              <a:rPr lang="en-US" err="1"/>
              <a:t>hun</a:t>
            </a:r>
            <a:r>
              <a:rPr lang="en-US"/>
              <a:t> eigen </a:t>
            </a:r>
            <a:r>
              <a:rPr lang="en-US" err="1"/>
              <a:t>projecten</a:t>
            </a:r>
            <a:r>
              <a:rPr lang="en-US"/>
              <a:t>. Ze </a:t>
            </a:r>
            <a:r>
              <a:rPr lang="en-US" err="1"/>
              <a:t>worden</a:t>
            </a:r>
            <a:r>
              <a:rPr lang="en-US"/>
              <a:t> </a:t>
            </a:r>
            <a:r>
              <a:rPr lang="en-US" err="1"/>
              <a:t>hierin</a:t>
            </a:r>
            <a:r>
              <a:rPr lang="en-US"/>
              <a:t> </a:t>
            </a:r>
            <a:r>
              <a:rPr lang="en-US" err="1"/>
              <a:t>ondersteund</a:t>
            </a:r>
            <a:r>
              <a:rPr lang="en-US"/>
              <a:t> door coaches </a:t>
            </a:r>
            <a:r>
              <a:rPr lang="en-US" err="1"/>
              <a:t>en</a:t>
            </a:r>
            <a:r>
              <a:rPr lang="en-US"/>
              <a:t> </a:t>
            </a:r>
            <a:r>
              <a:rPr lang="en-US" err="1"/>
              <a:t>vakexperts</a:t>
            </a:r>
            <a:r>
              <a:rPr lang="en-US"/>
              <a:t>.</a:t>
            </a:r>
          </a:p>
          <a:p>
            <a:r>
              <a:rPr lang="en-US"/>
              <a:t>Elke </a:t>
            </a:r>
            <a:r>
              <a:rPr lang="en-US" err="1"/>
              <a:t>dag</a:t>
            </a:r>
            <a:r>
              <a:rPr lang="en-US"/>
              <a:t> is er </a:t>
            </a:r>
            <a:r>
              <a:rPr lang="en-US" err="1"/>
              <a:t>ook</a:t>
            </a:r>
            <a:r>
              <a:rPr lang="en-US"/>
              <a:t> </a:t>
            </a:r>
            <a:r>
              <a:rPr lang="en-US" err="1"/>
              <a:t>clustertijd</a:t>
            </a:r>
            <a:r>
              <a:rPr lang="en-US"/>
              <a:t>. </a:t>
            </a:r>
            <a:r>
              <a:rPr lang="en-US" err="1"/>
              <a:t>Leerlingen</a:t>
            </a:r>
            <a:r>
              <a:rPr lang="en-US"/>
              <a:t> </a:t>
            </a:r>
            <a:r>
              <a:rPr lang="en-US" err="1"/>
              <a:t>zitten</a:t>
            </a:r>
            <a:r>
              <a:rPr lang="en-US"/>
              <a:t> in een cluster, een </a:t>
            </a:r>
            <a:r>
              <a:rPr lang="en-US" err="1"/>
              <a:t>vaste</a:t>
            </a:r>
            <a:r>
              <a:rPr lang="en-US"/>
              <a:t> </a:t>
            </a:r>
            <a:r>
              <a:rPr lang="en-US" err="1"/>
              <a:t>groep</a:t>
            </a:r>
            <a:r>
              <a:rPr lang="en-US"/>
              <a:t> </a:t>
            </a:r>
            <a:r>
              <a:rPr lang="en-US" err="1"/>
              <a:t>leerlingen</a:t>
            </a:r>
            <a:r>
              <a:rPr lang="en-US"/>
              <a:t>. </a:t>
            </a:r>
            <a:r>
              <a:rPr lang="en-US" err="1"/>
              <a:t>Deze</a:t>
            </a:r>
            <a:r>
              <a:rPr lang="en-US"/>
              <a:t> </a:t>
            </a:r>
            <a:r>
              <a:rPr lang="en-US" err="1"/>
              <a:t>tijd</a:t>
            </a:r>
            <a:r>
              <a:rPr lang="en-US"/>
              <a:t> </a:t>
            </a:r>
            <a:r>
              <a:rPr lang="en-US" err="1"/>
              <a:t>wordt</a:t>
            </a:r>
            <a:r>
              <a:rPr lang="en-US"/>
              <a:t> </a:t>
            </a:r>
            <a:r>
              <a:rPr lang="en-US" err="1"/>
              <a:t>gebruikt</a:t>
            </a:r>
            <a:r>
              <a:rPr lang="en-US"/>
              <a:t> voor </a:t>
            </a:r>
            <a:r>
              <a:rPr lang="en-US" err="1"/>
              <a:t>groepsvorming</a:t>
            </a:r>
            <a:r>
              <a:rPr lang="en-US"/>
              <a:t>, </a:t>
            </a:r>
            <a:r>
              <a:rPr lang="en-US" err="1"/>
              <a:t>mededelingen</a:t>
            </a:r>
            <a:r>
              <a:rPr lang="en-US"/>
              <a:t>, </a:t>
            </a:r>
            <a:r>
              <a:rPr lang="en-US" err="1"/>
              <a:t>leren</a:t>
            </a:r>
            <a:r>
              <a:rPr lang="en-US"/>
              <a:t> </a:t>
            </a:r>
            <a:r>
              <a:rPr lang="en-US" err="1"/>
              <a:t>leren</a:t>
            </a:r>
            <a:r>
              <a:rPr lang="en-US"/>
              <a:t>, </a:t>
            </a:r>
            <a:r>
              <a:rPr lang="en-US" err="1"/>
              <a:t>actualiteit</a:t>
            </a:r>
            <a:r>
              <a:rPr lang="en-US"/>
              <a:t> </a:t>
            </a:r>
            <a:r>
              <a:rPr lang="en-US" err="1"/>
              <a:t>en</a:t>
            </a:r>
            <a:r>
              <a:rPr lang="en-US"/>
              <a:t> contact met de mentor.</a:t>
            </a:r>
          </a:p>
          <a:p>
            <a:r>
              <a:rPr lang="en-US" err="1"/>
              <a:t>Zelf</a:t>
            </a:r>
            <a:r>
              <a:rPr lang="en-US"/>
              <a:t> </a:t>
            </a:r>
            <a:r>
              <a:rPr lang="en-US" err="1"/>
              <a:t>aan</a:t>
            </a:r>
            <a:r>
              <a:rPr lang="en-US"/>
              <a:t> het </a:t>
            </a:r>
            <a:r>
              <a:rPr lang="en-US" err="1"/>
              <a:t>stuur</a:t>
            </a:r>
            <a:r>
              <a:rPr lang="en-US"/>
              <a:t> is </a:t>
            </a:r>
            <a:r>
              <a:rPr lang="en-US" err="1"/>
              <a:t>onze</a:t>
            </a:r>
            <a:r>
              <a:rPr lang="en-US"/>
              <a:t> </a:t>
            </a:r>
            <a:r>
              <a:rPr lang="en-US" err="1"/>
              <a:t>manier</a:t>
            </a:r>
            <a:r>
              <a:rPr lang="en-US"/>
              <a:t> van </a:t>
            </a:r>
            <a:r>
              <a:rPr lang="en-US" err="1"/>
              <a:t>mentorbegeleiding</a:t>
            </a:r>
            <a:r>
              <a:rPr lang="en-US"/>
              <a:t> </a:t>
            </a:r>
            <a:r>
              <a:rPr lang="en-US" err="1"/>
              <a:t>waarin</a:t>
            </a:r>
            <a:r>
              <a:rPr lang="en-US"/>
              <a:t> de </a:t>
            </a:r>
            <a:r>
              <a:rPr lang="en-US" err="1"/>
              <a:t>leerling</a:t>
            </a:r>
            <a:r>
              <a:rPr lang="en-US"/>
              <a:t> </a:t>
            </a:r>
            <a:r>
              <a:rPr lang="en-US" err="1"/>
              <a:t>wordt</a:t>
            </a:r>
            <a:r>
              <a:rPr lang="en-US"/>
              <a:t> </a:t>
            </a:r>
            <a:r>
              <a:rPr lang="en-US" err="1"/>
              <a:t>geholpen</a:t>
            </a:r>
            <a:r>
              <a:rPr lang="en-US"/>
              <a:t> </a:t>
            </a:r>
            <a:r>
              <a:rPr lang="en-US" err="1"/>
              <a:t>stapje</a:t>
            </a:r>
            <a:r>
              <a:rPr lang="en-US"/>
              <a:t> voor </a:t>
            </a:r>
            <a:r>
              <a:rPr lang="en-US" err="1"/>
              <a:t>stapje</a:t>
            </a:r>
            <a:r>
              <a:rPr lang="en-US"/>
              <a:t> steeds </a:t>
            </a:r>
            <a:r>
              <a:rPr lang="en-US" err="1"/>
              <a:t>meer</a:t>
            </a:r>
            <a:r>
              <a:rPr lang="en-US"/>
              <a:t> </a:t>
            </a:r>
            <a:r>
              <a:rPr lang="en-US" err="1"/>
              <a:t>zelf</a:t>
            </a:r>
            <a:r>
              <a:rPr lang="en-US"/>
              <a:t> </a:t>
            </a:r>
            <a:r>
              <a:rPr lang="en-US" err="1"/>
              <a:t>aan</a:t>
            </a:r>
            <a:r>
              <a:rPr lang="en-US"/>
              <a:t> het </a:t>
            </a:r>
            <a:r>
              <a:rPr lang="en-US" err="1"/>
              <a:t>stuur</a:t>
            </a:r>
            <a:r>
              <a:rPr lang="en-US"/>
              <a:t> te </a:t>
            </a:r>
            <a:r>
              <a:rPr lang="en-US" err="1"/>
              <a:t>staan</a:t>
            </a:r>
            <a:r>
              <a:rPr lang="en-US"/>
              <a:t>.</a:t>
            </a:r>
          </a:p>
          <a:p>
            <a:r>
              <a:rPr lang="en-US" err="1"/>
              <a:t>Leerlingen</a:t>
            </a:r>
            <a:r>
              <a:rPr lang="en-US"/>
              <a:t> </a:t>
            </a:r>
            <a:r>
              <a:rPr lang="en-US" err="1"/>
              <a:t>volgen</a:t>
            </a:r>
            <a:r>
              <a:rPr lang="en-US"/>
              <a:t> </a:t>
            </a:r>
            <a:r>
              <a:rPr lang="en-US" err="1"/>
              <a:t>ook</a:t>
            </a:r>
            <a:r>
              <a:rPr lang="en-US"/>
              <a:t> workshops. De </a:t>
            </a:r>
            <a:r>
              <a:rPr lang="en-US" err="1"/>
              <a:t>vreemde</a:t>
            </a:r>
            <a:r>
              <a:rPr lang="en-US"/>
              <a:t> </a:t>
            </a:r>
            <a:r>
              <a:rPr lang="en-US" err="1"/>
              <a:t>talen</a:t>
            </a:r>
            <a:r>
              <a:rPr lang="en-US"/>
              <a:t> </a:t>
            </a:r>
            <a:r>
              <a:rPr lang="en-US" err="1"/>
              <a:t>en</a:t>
            </a:r>
            <a:r>
              <a:rPr lang="en-US"/>
              <a:t> </a:t>
            </a:r>
            <a:r>
              <a:rPr lang="en-US" err="1"/>
              <a:t>wiskunde</a:t>
            </a:r>
            <a:r>
              <a:rPr lang="en-US"/>
              <a:t> </a:t>
            </a:r>
            <a:r>
              <a:rPr lang="en-US" err="1"/>
              <a:t>hebben</a:t>
            </a:r>
            <a:r>
              <a:rPr lang="en-US"/>
              <a:t> </a:t>
            </a:r>
            <a:r>
              <a:rPr lang="en-US" err="1"/>
              <a:t>regelmatige</a:t>
            </a:r>
            <a:r>
              <a:rPr lang="en-US"/>
              <a:t> workshops. </a:t>
            </a:r>
            <a:r>
              <a:rPr lang="en-US" err="1"/>
              <a:t>Andere</a:t>
            </a:r>
            <a:r>
              <a:rPr lang="en-US"/>
              <a:t> </a:t>
            </a:r>
            <a:r>
              <a:rPr lang="en-US" err="1"/>
              <a:t>vakken</a:t>
            </a:r>
            <a:r>
              <a:rPr lang="en-US"/>
              <a:t> </a:t>
            </a:r>
            <a:r>
              <a:rPr lang="en-US" err="1"/>
              <a:t>verzorgen</a:t>
            </a:r>
            <a:r>
              <a:rPr lang="en-US"/>
              <a:t> </a:t>
            </a:r>
            <a:r>
              <a:rPr lang="en-US" err="1"/>
              <a:t>incidenteel</a:t>
            </a:r>
            <a:r>
              <a:rPr lang="en-US"/>
              <a:t> </a:t>
            </a:r>
            <a:r>
              <a:rPr lang="en-US" err="1"/>
              <a:t>ook</a:t>
            </a:r>
            <a:r>
              <a:rPr lang="en-US"/>
              <a:t> workshops.</a:t>
            </a:r>
          </a:p>
          <a:p>
            <a:r>
              <a:rPr lang="en-US" err="1"/>
              <a:t>Daarnaast</a:t>
            </a:r>
            <a:r>
              <a:rPr lang="en-US"/>
              <a:t> is er nog KWT. In </a:t>
            </a:r>
            <a:r>
              <a:rPr lang="en-US" err="1"/>
              <a:t>deze</a:t>
            </a:r>
            <a:r>
              <a:rPr lang="en-US"/>
              <a:t> </a:t>
            </a:r>
            <a:r>
              <a:rPr lang="en-US" err="1"/>
              <a:t>tijd</a:t>
            </a:r>
            <a:r>
              <a:rPr lang="en-US"/>
              <a:t> </a:t>
            </a:r>
            <a:r>
              <a:rPr lang="en-US" err="1"/>
              <a:t>kiezen</a:t>
            </a:r>
            <a:r>
              <a:rPr lang="en-US"/>
              <a:t> </a:t>
            </a:r>
            <a:r>
              <a:rPr lang="en-US" err="1"/>
              <a:t>leerlingen</a:t>
            </a:r>
            <a:r>
              <a:rPr lang="en-US"/>
              <a:t> </a:t>
            </a:r>
            <a:r>
              <a:rPr lang="en-US" err="1"/>
              <a:t>waar</a:t>
            </a:r>
            <a:r>
              <a:rPr lang="en-US"/>
              <a:t> ze </a:t>
            </a:r>
            <a:r>
              <a:rPr lang="en-US" err="1"/>
              <a:t>aan</a:t>
            </a:r>
            <a:r>
              <a:rPr lang="en-US"/>
              <a:t> </a:t>
            </a:r>
            <a:r>
              <a:rPr lang="en-US" err="1"/>
              <a:t>werken</a:t>
            </a:r>
            <a:r>
              <a:rPr lang="en-US"/>
              <a:t>. Dat </a:t>
            </a:r>
            <a:r>
              <a:rPr lang="en-US" err="1"/>
              <a:t>kan</a:t>
            </a:r>
            <a:r>
              <a:rPr lang="en-US"/>
              <a:t> </a:t>
            </a:r>
            <a:r>
              <a:rPr lang="en-US" err="1"/>
              <a:t>hun</a:t>
            </a:r>
            <a:r>
              <a:rPr lang="en-US"/>
              <a:t> project, maar </a:t>
            </a:r>
            <a:r>
              <a:rPr lang="en-US" err="1"/>
              <a:t>ook</a:t>
            </a:r>
            <a:r>
              <a:rPr lang="en-US"/>
              <a:t> een </a:t>
            </a:r>
            <a:r>
              <a:rPr lang="en-US" err="1"/>
              <a:t>vak</a:t>
            </a:r>
            <a:r>
              <a:rPr lang="en-US"/>
              <a:t> </a:t>
            </a:r>
            <a:r>
              <a:rPr lang="en-US" err="1"/>
              <a:t>zijn</a:t>
            </a:r>
            <a:r>
              <a:rPr lang="en-US"/>
              <a:t>.</a:t>
            </a:r>
            <a:endParaRPr lang="nl-NL"/>
          </a:p>
        </p:txBody>
      </p:sp>
      <p:sp>
        <p:nvSpPr>
          <p:cNvPr id="4" name="Tijdelijke aanduiding voor dianummer 3">
            <a:extLst>
              <a:ext uri="{FF2B5EF4-FFF2-40B4-BE49-F238E27FC236}">
                <a16:creationId xmlns:a16="http://schemas.microsoft.com/office/drawing/2014/main" id="{E878CE27-2E04-EA13-D68D-586F92DC4068}"/>
              </a:ext>
            </a:extLst>
          </p:cNvPr>
          <p:cNvSpPr>
            <a:spLocks noGrp="1"/>
          </p:cNvSpPr>
          <p:nvPr>
            <p:ph type="sldNum" sz="quarter" idx="5"/>
          </p:nvPr>
        </p:nvSpPr>
        <p:spPr/>
        <p:txBody>
          <a:bodyPr/>
          <a:lstStyle/>
          <a:p>
            <a:fld id="{06DCDBF3-5D80-4646-BB7D-FB27DC25083F}" type="slidenum">
              <a:rPr lang="nl-NL" smtClean="0"/>
              <a:t>10</a:t>
            </a:fld>
            <a:endParaRPr lang="nl-NL"/>
          </a:p>
        </p:txBody>
      </p:sp>
    </p:spTree>
    <p:extLst>
      <p:ext uri="{BB962C8B-B14F-4D97-AF65-F5344CB8AC3E}">
        <p14:creationId xmlns:p14="http://schemas.microsoft.com/office/powerpoint/2010/main" val="344544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stijl te bewerken</a:t>
            </a:r>
          </a:p>
        </p:txBody>
      </p:sp>
      <p:sp>
        <p:nvSpPr>
          <p:cNvPr id="3" name="Sub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87ED5F06-AC4A-46BE-8F6C-E4DC1305D71A}" type="datetimeFigureOut">
              <a:rPr lang="nl-NL" smtClean="0"/>
              <a:t>16-10-2024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F451AE-5712-4B5A-A1E3-6F87D9DCDE20}" type="slidenum">
              <a:rPr lang="nl-NL" smtClean="0"/>
              <a:t>‹nr.›</a:t>
            </a:fld>
            <a:endParaRPr lang="nl-NL"/>
          </a:p>
        </p:txBody>
      </p:sp>
    </p:spTree>
    <p:extLst>
      <p:ext uri="{BB962C8B-B14F-4D97-AF65-F5344CB8AC3E}">
        <p14:creationId xmlns:p14="http://schemas.microsoft.com/office/powerpoint/2010/main" val="140604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ED5F06-AC4A-46BE-8F6C-E4DC1305D71A}" type="datetimeFigureOut">
              <a:rPr lang="nl-NL" smtClean="0"/>
              <a:t>16-10-2024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F451AE-5712-4B5A-A1E3-6F87D9DCDE20}" type="slidenum">
              <a:rPr lang="nl-NL" smtClean="0"/>
              <a:t>‹nr.›</a:t>
            </a:fld>
            <a:endParaRPr lang="nl-NL"/>
          </a:p>
        </p:txBody>
      </p:sp>
    </p:spTree>
    <p:extLst>
      <p:ext uri="{BB962C8B-B14F-4D97-AF65-F5344CB8AC3E}">
        <p14:creationId xmlns:p14="http://schemas.microsoft.com/office/powerpoint/2010/main" val="943018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ED5F06-AC4A-46BE-8F6C-E4DC1305D71A}" type="datetimeFigureOut">
              <a:rPr lang="nl-NL" smtClean="0"/>
              <a:t>16-10-2024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F451AE-5712-4B5A-A1E3-6F87D9DCDE20}" type="slidenum">
              <a:rPr lang="nl-NL" smtClean="0"/>
              <a:t>‹nr.›</a:t>
            </a:fld>
            <a:endParaRPr lang="nl-NL"/>
          </a:p>
        </p:txBody>
      </p:sp>
    </p:spTree>
    <p:extLst>
      <p:ext uri="{BB962C8B-B14F-4D97-AF65-F5344CB8AC3E}">
        <p14:creationId xmlns:p14="http://schemas.microsoft.com/office/powerpoint/2010/main" val="389857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ED5F06-AC4A-46BE-8F6C-E4DC1305D71A}" type="datetimeFigureOut">
              <a:rPr lang="nl-NL" smtClean="0"/>
              <a:t>16-10-2024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F451AE-5712-4B5A-A1E3-6F87D9DCDE20}" type="slidenum">
              <a:rPr lang="nl-NL" smtClean="0"/>
              <a:t>‹nr.›</a:t>
            </a:fld>
            <a:endParaRPr lang="nl-NL"/>
          </a:p>
        </p:txBody>
      </p:sp>
    </p:spTree>
    <p:extLst>
      <p:ext uri="{BB962C8B-B14F-4D97-AF65-F5344CB8AC3E}">
        <p14:creationId xmlns:p14="http://schemas.microsoft.com/office/powerpoint/2010/main" val="49885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87ED5F06-AC4A-46BE-8F6C-E4DC1305D71A}" type="datetimeFigureOut">
              <a:rPr lang="nl-NL" smtClean="0"/>
              <a:t>16-10-2024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F451AE-5712-4B5A-A1E3-6F87D9DCDE20}" type="slidenum">
              <a:rPr lang="nl-NL" smtClean="0"/>
              <a:t>‹nr.›</a:t>
            </a:fld>
            <a:endParaRPr lang="nl-NL"/>
          </a:p>
        </p:txBody>
      </p:sp>
    </p:spTree>
    <p:extLst>
      <p:ext uri="{BB962C8B-B14F-4D97-AF65-F5344CB8AC3E}">
        <p14:creationId xmlns:p14="http://schemas.microsoft.com/office/powerpoint/2010/main" val="161705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7ED5F06-AC4A-46BE-8F6C-E4DC1305D71A}" type="datetimeFigureOut">
              <a:rPr lang="nl-NL" smtClean="0"/>
              <a:t>16-10-2024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DF451AE-5712-4B5A-A1E3-6F87D9DCDE20}" type="slidenum">
              <a:rPr lang="nl-NL" smtClean="0"/>
              <a:t>‹nr.›</a:t>
            </a:fld>
            <a:endParaRPr lang="nl-NL"/>
          </a:p>
        </p:txBody>
      </p:sp>
    </p:spTree>
    <p:extLst>
      <p:ext uri="{BB962C8B-B14F-4D97-AF65-F5344CB8AC3E}">
        <p14:creationId xmlns:p14="http://schemas.microsoft.com/office/powerpoint/2010/main" val="240243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7ED5F06-AC4A-46BE-8F6C-E4DC1305D71A}" type="datetimeFigureOut">
              <a:rPr lang="nl-NL" smtClean="0"/>
              <a:t>16-10-2024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DF451AE-5712-4B5A-A1E3-6F87D9DCDE20}" type="slidenum">
              <a:rPr lang="nl-NL" smtClean="0"/>
              <a:t>‹nr.›</a:t>
            </a:fld>
            <a:endParaRPr lang="nl-NL"/>
          </a:p>
        </p:txBody>
      </p:sp>
    </p:spTree>
    <p:extLst>
      <p:ext uri="{BB962C8B-B14F-4D97-AF65-F5344CB8AC3E}">
        <p14:creationId xmlns:p14="http://schemas.microsoft.com/office/powerpoint/2010/main" val="386751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87ED5F06-AC4A-46BE-8F6C-E4DC1305D71A}" type="datetimeFigureOut">
              <a:rPr lang="nl-NL" smtClean="0"/>
              <a:t>16-10-2024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DF451AE-5712-4B5A-A1E3-6F87D9DCDE20}" type="slidenum">
              <a:rPr lang="nl-NL" smtClean="0"/>
              <a:t>‹nr.›</a:t>
            </a:fld>
            <a:endParaRPr lang="nl-NL"/>
          </a:p>
        </p:txBody>
      </p:sp>
    </p:spTree>
    <p:extLst>
      <p:ext uri="{BB962C8B-B14F-4D97-AF65-F5344CB8AC3E}">
        <p14:creationId xmlns:p14="http://schemas.microsoft.com/office/powerpoint/2010/main" val="15889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7ED5F06-AC4A-46BE-8F6C-E4DC1305D71A}" type="datetimeFigureOut">
              <a:rPr lang="nl-NL" smtClean="0"/>
              <a:t>16-10-2024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DF451AE-5712-4B5A-A1E3-6F87D9DCDE20}" type="slidenum">
              <a:rPr lang="nl-NL" smtClean="0"/>
              <a:t>‹nr.›</a:t>
            </a:fld>
            <a:endParaRPr lang="nl-NL"/>
          </a:p>
        </p:txBody>
      </p:sp>
    </p:spTree>
    <p:extLst>
      <p:ext uri="{BB962C8B-B14F-4D97-AF65-F5344CB8AC3E}">
        <p14:creationId xmlns:p14="http://schemas.microsoft.com/office/powerpoint/2010/main" val="7788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87ED5F06-AC4A-46BE-8F6C-E4DC1305D71A}" type="datetimeFigureOut">
              <a:rPr lang="nl-NL" smtClean="0"/>
              <a:t>16-10-2024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DF451AE-5712-4B5A-A1E3-6F87D9DCDE20}" type="slidenum">
              <a:rPr lang="nl-NL" smtClean="0"/>
              <a:t>‹nr.›</a:t>
            </a:fld>
            <a:endParaRPr lang="nl-NL"/>
          </a:p>
        </p:txBody>
      </p:sp>
    </p:spTree>
    <p:extLst>
      <p:ext uri="{BB962C8B-B14F-4D97-AF65-F5344CB8AC3E}">
        <p14:creationId xmlns:p14="http://schemas.microsoft.com/office/powerpoint/2010/main" val="266218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87ED5F06-AC4A-46BE-8F6C-E4DC1305D71A}" type="datetimeFigureOut">
              <a:rPr lang="nl-NL" smtClean="0"/>
              <a:t>16-10-2024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DF451AE-5712-4B5A-A1E3-6F87D9DCDE20}" type="slidenum">
              <a:rPr lang="nl-NL" smtClean="0"/>
              <a:t>‹nr.›</a:t>
            </a:fld>
            <a:endParaRPr lang="nl-NL"/>
          </a:p>
        </p:txBody>
      </p:sp>
    </p:spTree>
    <p:extLst>
      <p:ext uri="{BB962C8B-B14F-4D97-AF65-F5344CB8AC3E}">
        <p14:creationId xmlns:p14="http://schemas.microsoft.com/office/powerpoint/2010/main" val="72631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D5F06-AC4A-46BE-8F6C-E4DC1305D71A}" type="datetimeFigureOut">
              <a:rPr lang="nl-NL" smtClean="0"/>
              <a:t>16-10-2024</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451AE-5712-4B5A-A1E3-6F87D9DCDE20}" type="slidenum">
              <a:rPr lang="nl-NL" smtClean="0"/>
              <a:t>‹nr.›</a:t>
            </a:fld>
            <a:endParaRPr lang="nl-NL"/>
          </a:p>
        </p:txBody>
      </p:sp>
    </p:spTree>
    <p:extLst>
      <p:ext uri="{BB962C8B-B14F-4D97-AF65-F5344CB8AC3E}">
        <p14:creationId xmlns:p14="http://schemas.microsoft.com/office/powerpoint/2010/main" val="822725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8E3E3A81-4F0C-DB78-11AF-5F8AB7518A7C}"/>
              </a:ext>
            </a:extLst>
          </p:cNvPr>
          <p:cNvSpPr>
            <a:spLocks noGrp="1"/>
          </p:cNvSpPr>
          <p:nvPr>
            <p:ph type="ctrTitle"/>
          </p:nvPr>
        </p:nvSpPr>
        <p:spPr>
          <a:xfrm>
            <a:off x="6772038" y="3499917"/>
            <a:ext cx="3797153" cy="2417626"/>
          </a:xfrm>
        </p:spPr>
        <p:txBody>
          <a:bodyPr>
            <a:normAutofit/>
          </a:bodyPr>
          <a:lstStyle/>
          <a:p>
            <a:pPr algn="l"/>
            <a:r>
              <a:rPr lang="nl-NL" sz="2800" b="1">
                <a:latin typeface="Arial"/>
                <a:cs typeface="Arial"/>
              </a:rPr>
              <a:t>Were Di Drie</a:t>
            </a:r>
          </a:p>
        </p:txBody>
      </p:sp>
      <p:pic>
        <p:nvPicPr>
          <p:cNvPr id="7" name="Afbeelding 6" descr="WEREDI_ACCO-RGB-MEI16.jpg">
            <a:extLst>
              <a:ext uri="{FF2B5EF4-FFF2-40B4-BE49-F238E27FC236}">
                <a16:creationId xmlns:a16="http://schemas.microsoft.com/office/drawing/2014/main" id="{E6C4777E-B836-80BE-01CA-F79F0710C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922" y="3429000"/>
            <a:ext cx="764935" cy="2562532"/>
          </a:xfrm>
          <a:prstGeom prst="rect">
            <a:avLst/>
          </a:prstGeom>
        </p:spPr>
      </p:pic>
      <p:sp>
        <p:nvSpPr>
          <p:cNvPr id="8" name="Titel 3">
            <a:extLst>
              <a:ext uri="{FF2B5EF4-FFF2-40B4-BE49-F238E27FC236}">
                <a16:creationId xmlns:a16="http://schemas.microsoft.com/office/drawing/2014/main" id="{812DB235-9098-44ED-FD3D-0E90E25328D6}"/>
              </a:ext>
            </a:extLst>
          </p:cNvPr>
          <p:cNvSpPr txBox="1">
            <a:spLocks/>
          </p:cNvSpPr>
          <p:nvPr/>
        </p:nvSpPr>
        <p:spPr>
          <a:xfrm>
            <a:off x="1139253" y="3499917"/>
            <a:ext cx="4956748" cy="241762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2800" b="1">
                <a:latin typeface="Arial"/>
                <a:cs typeface="Arial"/>
              </a:rPr>
              <a:t>Voorlichting voor ouders van basisschoolleerlingen</a:t>
            </a:r>
          </a:p>
        </p:txBody>
      </p:sp>
    </p:spTree>
    <p:extLst>
      <p:ext uri="{BB962C8B-B14F-4D97-AF65-F5344CB8AC3E}">
        <p14:creationId xmlns:p14="http://schemas.microsoft.com/office/powerpoint/2010/main" val="1880577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7000"/>
          </a:stretch>
        </a:blipFill>
        <a:effectLst/>
      </p:bgPr>
    </p:bg>
    <p:spTree>
      <p:nvGrpSpPr>
        <p:cNvPr id="1" name="">
          <a:extLst>
            <a:ext uri="{FF2B5EF4-FFF2-40B4-BE49-F238E27FC236}">
              <a16:creationId xmlns:a16="http://schemas.microsoft.com/office/drawing/2014/main" id="{3F2E99E1-977D-932B-4D25-AB7F555053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8A5498-BD77-7123-D97D-86C0CA28FC7F}"/>
              </a:ext>
            </a:extLst>
          </p:cNvPr>
          <p:cNvSpPr>
            <a:spLocks noGrp="1"/>
          </p:cNvSpPr>
          <p:nvPr>
            <p:ph type="title"/>
          </p:nvPr>
        </p:nvSpPr>
        <p:spPr>
          <a:xfrm>
            <a:off x="609600" y="-115106"/>
            <a:ext cx="10972800" cy="1143000"/>
          </a:xfrm>
        </p:spPr>
        <p:txBody>
          <a:bodyPr/>
          <a:lstStyle/>
          <a:p>
            <a:r>
              <a:rPr lang="en-US" err="1"/>
              <a:t>Dagprogramma</a:t>
            </a:r>
            <a:r>
              <a:rPr lang="en-US"/>
              <a:t> VMBO</a:t>
            </a:r>
            <a:endParaRPr lang="nl-NL" err="1"/>
          </a:p>
        </p:txBody>
      </p:sp>
      <p:sp>
        <p:nvSpPr>
          <p:cNvPr id="4" name="Tijdelijke aanduiding voor inhoud 3">
            <a:extLst>
              <a:ext uri="{FF2B5EF4-FFF2-40B4-BE49-F238E27FC236}">
                <a16:creationId xmlns:a16="http://schemas.microsoft.com/office/drawing/2014/main" id="{E3DDA890-81F1-0A86-7D43-2637452F38C4}"/>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A1C36C39-EFF5-4318-644E-B8DB7F805CD2}"/>
              </a:ext>
            </a:extLst>
          </p:cNvPr>
          <p:cNvPicPr>
            <a:picLocks noChangeAspect="1"/>
          </p:cNvPicPr>
          <p:nvPr/>
        </p:nvPicPr>
        <p:blipFill>
          <a:blip r:embed="rId4"/>
          <a:stretch>
            <a:fillRect/>
          </a:stretch>
        </p:blipFill>
        <p:spPr>
          <a:xfrm>
            <a:off x="609600" y="1404737"/>
            <a:ext cx="10198100" cy="5104598"/>
          </a:xfrm>
          <a:prstGeom prst="rect">
            <a:avLst/>
          </a:prstGeom>
        </p:spPr>
      </p:pic>
    </p:spTree>
    <p:extLst>
      <p:ext uri="{BB962C8B-B14F-4D97-AF65-F5344CB8AC3E}">
        <p14:creationId xmlns:p14="http://schemas.microsoft.com/office/powerpoint/2010/main" val="349828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7000"/>
          </a:stretch>
        </a:blipFill>
        <a:effectLst/>
      </p:bgPr>
    </p:bg>
    <p:spTree>
      <p:nvGrpSpPr>
        <p:cNvPr id="1" name="">
          <a:extLst>
            <a:ext uri="{FF2B5EF4-FFF2-40B4-BE49-F238E27FC236}">
              <a16:creationId xmlns:a16="http://schemas.microsoft.com/office/drawing/2014/main" id="{A14D7B2F-9136-A4FA-874A-17F611F87B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CB190B-6205-27BA-893A-C93C2D52D7A4}"/>
              </a:ext>
            </a:extLst>
          </p:cNvPr>
          <p:cNvSpPr>
            <a:spLocks noGrp="1"/>
          </p:cNvSpPr>
          <p:nvPr>
            <p:ph type="title"/>
          </p:nvPr>
        </p:nvSpPr>
        <p:spPr>
          <a:xfrm>
            <a:off x="609600" y="-115106"/>
            <a:ext cx="10972800" cy="1143000"/>
          </a:xfrm>
        </p:spPr>
        <p:txBody>
          <a:bodyPr/>
          <a:lstStyle/>
          <a:p>
            <a:r>
              <a:rPr lang="en-US" err="1"/>
              <a:t>Dagprogramma</a:t>
            </a:r>
            <a:r>
              <a:rPr lang="en-US"/>
              <a:t> HV</a:t>
            </a:r>
            <a:endParaRPr lang="nl-NL" err="1"/>
          </a:p>
        </p:txBody>
      </p:sp>
      <p:pic>
        <p:nvPicPr>
          <p:cNvPr id="5" name="Afbeelding 4">
            <a:extLst>
              <a:ext uri="{FF2B5EF4-FFF2-40B4-BE49-F238E27FC236}">
                <a16:creationId xmlns:a16="http://schemas.microsoft.com/office/drawing/2014/main" id="{6649774C-25DD-8CF0-3439-B812CF99CB7E}"/>
              </a:ext>
            </a:extLst>
          </p:cNvPr>
          <p:cNvPicPr>
            <a:picLocks noChangeAspect="1"/>
          </p:cNvPicPr>
          <p:nvPr/>
        </p:nvPicPr>
        <p:blipFill>
          <a:blip r:embed="rId4"/>
          <a:stretch>
            <a:fillRect/>
          </a:stretch>
        </p:blipFill>
        <p:spPr>
          <a:xfrm>
            <a:off x="3871911" y="1304592"/>
            <a:ext cx="4448177" cy="5298147"/>
          </a:xfrm>
          <a:prstGeom prst="rect">
            <a:avLst/>
          </a:prstGeom>
        </p:spPr>
      </p:pic>
    </p:spTree>
    <p:extLst>
      <p:ext uri="{BB962C8B-B14F-4D97-AF65-F5344CB8AC3E}">
        <p14:creationId xmlns:p14="http://schemas.microsoft.com/office/powerpoint/2010/main" val="3413569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7000"/>
          </a:stretch>
        </a:blipFill>
        <a:effectLst/>
      </p:bgPr>
    </p:bg>
    <p:spTree>
      <p:nvGrpSpPr>
        <p:cNvPr id="1" name="">
          <a:extLst>
            <a:ext uri="{FF2B5EF4-FFF2-40B4-BE49-F238E27FC236}">
              <a16:creationId xmlns:a16="http://schemas.microsoft.com/office/drawing/2014/main" id="{52249A57-68A8-CF29-2B22-ABA9486D90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22D4F2-4993-67D6-E0E0-AB121EA7F800}"/>
              </a:ext>
            </a:extLst>
          </p:cNvPr>
          <p:cNvSpPr>
            <a:spLocks noGrp="1"/>
          </p:cNvSpPr>
          <p:nvPr>
            <p:ph type="title"/>
          </p:nvPr>
        </p:nvSpPr>
        <p:spPr>
          <a:xfrm>
            <a:off x="609600" y="-115106"/>
            <a:ext cx="10972800" cy="1143000"/>
          </a:xfrm>
        </p:spPr>
        <p:txBody>
          <a:bodyPr/>
          <a:lstStyle/>
          <a:p>
            <a:r>
              <a:rPr lang="en-US" err="1"/>
              <a:t>Smaakt</a:t>
            </a:r>
            <a:r>
              <a:rPr lang="en-US"/>
              <a:t> het </a:t>
            </a:r>
            <a:r>
              <a:rPr lang="en-US" err="1"/>
              <a:t>naar</a:t>
            </a:r>
            <a:r>
              <a:rPr lang="en-US"/>
              <a:t> </a:t>
            </a:r>
            <a:r>
              <a:rPr lang="en-US" err="1"/>
              <a:t>meer</a:t>
            </a:r>
            <a:r>
              <a:rPr lang="en-US"/>
              <a:t>?</a:t>
            </a:r>
            <a:endParaRPr lang="en-US">
              <a:cs typeface="Calibri"/>
            </a:endParaRPr>
          </a:p>
        </p:txBody>
      </p:sp>
      <p:sp>
        <p:nvSpPr>
          <p:cNvPr id="3" name="Tijdelijke aanduiding voor inhoud 2">
            <a:extLst>
              <a:ext uri="{FF2B5EF4-FFF2-40B4-BE49-F238E27FC236}">
                <a16:creationId xmlns:a16="http://schemas.microsoft.com/office/drawing/2014/main" id="{E5FA0ADA-023B-2566-3C25-242B3419C4F4}"/>
              </a:ext>
            </a:extLst>
          </p:cNvPr>
          <p:cNvSpPr>
            <a:spLocks noGrp="1"/>
          </p:cNvSpPr>
          <p:nvPr>
            <p:ph idx="1"/>
          </p:nvPr>
        </p:nvSpPr>
        <p:spPr>
          <a:xfrm>
            <a:off x="609600" y="1245297"/>
            <a:ext cx="10972800" cy="1532743"/>
          </a:xfrm>
        </p:spPr>
        <p:txBody>
          <a:bodyPr vert="horz" lIns="91440" tIns="45720" rIns="91440" bIns="45720" rtlCol="0" anchor="t">
            <a:normAutofit fontScale="92500" lnSpcReduction="20000"/>
          </a:bodyPr>
          <a:lstStyle/>
          <a:p>
            <a:r>
              <a:rPr lang="en-US" sz="2400">
                <a:ea typeface="Calibri"/>
                <a:cs typeface="Calibri"/>
              </a:rPr>
              <a:t>Wil je het WD3 concept in het </a:t>
            </a:r>
            <a:r>
              <a:rPr lang="en-US" sz="2400" err="1">
                <a:ea typeface="Calibri"/>
                <a:cs typeface="Calibri"/>
              </a:rPr>
              <a:t>klein</a:t>
            </a:r>
            <a:r>
              <a:rPr lang="en-US" sz="2400">
                <a:ea typeface="Calibri"/>
                <a:cs typeface="Calibri"/>
              </a:rPr>
              <a:t> </a:t>
            </a:r>
            <a:r>
              <a:rPr lang="en-US" sz="2400" err="1">
                <a:ea typeface="Calibri"/>
                <a:cs typeface="Calibri"/>
              </a:rPr>
              <a:t>uitproberen</a:t>
            </a:r>
            <a:r>
              <a:rPr lang="en-US" sz="2400">
                <a:ea typeface="Calibri"/>
                <a:cs typeface="Calibri"/>
              </a:rPr>
              <a:t>?</a:t>
            </a:r>
          </a:p>
          <a:p>
            <a:r>
              <a:rPr lang="en-US" sz="2400" err="1"/>
              <a:t>Orientatiemiddagen</a:t>
            </a:r>
            <a:r>
              <a:rPr lang="en-US" sz="2400"/>
              <a:t> op 6 en 13 </a:t>
            </a:r>
            <a:r>
              <a:rPr lang="en-US" sz="2400" err="1"/>
              <a:t>november</a:t>
            </a:r>
            <a:endParaRPr lang="en-US" err="1"/>
          </a:p>
          <a:p>
            <a:br>
              <a:rPr lang="en-US"/>
            </a:br>
            <a:endParaRPr lang="en-US">
              <a:ea typeface="Calibri"/>
              <a:cs typeface="Calibri"/>
            </a:endParaRPr>
          </a:p>
          <a:p>
            <a:endParaRPr lang="en-US">
              <a:ea typeface="Calibri"/>
              <a:cs typeface="Calibri"/>
            </a:endParaRPr>
          </a:p>
        </p:txBody>
      </p:sp>
      <p:pic>
        <p:nvPicPr>
          <p:cNvPr id="5" name="Picture 2" descr="Image">
            <a:extLst>
              <a:ext uri="{FF2B5EF4-FFF2-40B4-BE49-F238E27FC236}">
                <a16:creationId xmlns:a16="http://schemas.microsoft.com/office/drawing/2014/main" id="{DC144C3B-DE8C-7E37-44C3-284423F289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575" r="5" b="14814"/>
          <a:stretch/>
        </p:blipFill>
        <p:spPr bwMode="auto">
          <a:xfrm>
            <a:off x="2365690" y="2648964"/>
            <a:ext cx="3341553" cy="3957283"/>
          </a:xfrm>
          <a:prstGeom prst="rect">
            <a:avLst/>
          </a:prstGeom>
          <a:noFill/>
          <a:ln w="25400">
            <a:solidFill>
              <a:srgbClr val="FF0000"/>
            </a:solidFill>
          </a:ln>
          <a:extLst>
            <a:ext uri="{909E8E84-426E-40DD-AFC4-6F175D3DCCD1}">
              <a14:hiddenFill xmlns:a14="http://schemas.microsoft.com/office/drawing/2010/main">
                <a:solidFill>
                  <a:srgbClr val="FFFFFF"/>
                </a:solidFill>
              </a14:hiddenFill>
            </a:ext>
          </a:extLst>
        </p:spPr>
      </p:pic>
      <p:pic>
        <p:nvPicPr>
          <p:cNvPr id="7" name="Picture 4" descr="Image">
            <a:extLst>
              <a:ext uri="{FF2B5EF4-FFF2-40B4-BE49-F238E27FC236}">
                <a16:creationId xmlns:a16="http://schemas.microsoft.com/office/drawing/2014/main" id="{08E40811-1A24-8BBD-4C5D-054520F568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562" r="10940" b="-1"/>
          <a:stretch/>
        </p:blipFill>
        <p:spPr bwMode="auto">
          <a:xfrm>
            <a:off x="6522188" y="2648964"/>
            <a:ext cx="3341553" cy="3957283"/>
          </a:xfrm>
          <a:prstGeom prst="rect">
            <a:avLst/>
          </a:prstGeom>
          <a:noFill/>
          <a:ln w="254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5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875CA-8135-B2B7-EB0D-81182CE11290}"/>
              </a:ext>
            </a:extLst>
          </p:cNvPr>
          <p:cNvSpPr>
            <a:spLocks noGrp="1"/>
          </p:cNvSpPr>
          <p:nvPr>
            <p:ph type="title"/>
          </p:nvPr>
        </p:nvSpPr>
        <p:spPr>
          <a:xfrm>
            <a:off x="499672" y="-157395"/>
            <a:ext cx="10972800" cy="1143000"/>
          </a:xfrm>
        </p:spPr>
        <p:txBody>
          <a:bodyPr/>
          <a:lstStyle/>
          <a:p>
            <a:r>
              <a:rPr lang="en-US"/>
              <a:t>Het </a:t>
            </a:r>
            <a:r>
              <a:rPr lang="en-US" err="1"/>
              <a:t>doel</a:t>
            </a:r>
            <a:r>
              <a:rPr lang="en-US"/>
              <a:t> van </a:t>
            </a:r>
            <a:r>
              <a:rPr lang="en-US" err="1"/>
              <a:t>deze</a:t>
            </a:r>
            <a:r>
              <a:rPr lang="en-US"/>
              <a:t> </a:t>
            </a:r>
            <a:r>
              <a:rPr lang="en-US" err="1"/>
              <a:t>avond</a:t>
            </a:r>
            <a:endParaRPr lang="nl-NL"/>
          </a:p>
        </p:txBody>
      </p:sp>
      <p:sp>
        <p:nvSpPr>
          <p:cNvPr id="3" name="Tijdelijke aanduiding voor inhoud 2">
            <a:extLst>
              <a:ext uri="{FF2B5EF4-FFF2-40B4-BE49-F238E27FC236}">
                <a16:creationId xmlns:a16="http://schemas.microsoft.com/office/drawing/2014/main" id="{C92558C8-EF06-F2B8-AE52-25805B4FB272}"/>
              </a:ext>
            </a:extLst>
          </p:cNvPr>
          <p:cNvSpPr>
            <a:spLocks noGrp="1"/>
          </p:cNvSpPr>
          <p:nvPr>
            <p:ph idx="1"/>
          </p:nvPr>
        </p:nvSpPr>
        <p:spPr>
          <a:xfrm>
            <a:off x="609600" y="2863121"/>
            <a:ext cx="5281534" cy="3263043"/>
          </a:xfrm>
        </p:spPr>
        <p:txBody>
          <a:bodyPr>
            <a:normAutofit/>
          </a:bodyPr>
          <a:lstStyle/>
          <a:p>
            <a:pPr marL="0" indent="0" algn="ctr">
              <a:buNone/>
            </a:pPr>
            <a:r>
              <a:rPr lang="en-US" sz="5400"/>
              <a:t>Een </a:t>
            </a:r>
            <a:r>
              <a:rPr lang="en-US" sz="5400" err="1"/>
              <a:t>eerste</a:t>
            </a:r>
            <a:r>
              <a:rPr lang="en-US" sz="5400"/>
              <a:t> </a:t>
            </a:r>
            <a:r>
              <a:rPr lang="en-US" sz="5400" err="1"/>
              <a:t>indruk</a:t>
            </a:r>
            <a:endParaRPr lang="nl-NL" sz="5400"/>
          </a:p>
        </p:txBody>
      </p:sp>
      <p:pic>
        <p:nvPicPr>
          <p:cNvPr id="1026" name="Picture 2" descr="Pin page">
            <a:extLst>
              <a:ext uri="{FF2B5EF4-FFF2-40B4-BE49-F238E27FC236}">
                <a16:creationId xmlns:a16="http://schemas.microsoft.com/office/drawing/2014/main" id="{246BAF1B-8BC8-3561-8665-FBCCFD8B1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841" y="1154243"/>
            <a:ext cx="4142766" cy="538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3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11506-DA2D-ACD4-610B-F0DDF77A5606}"/>
              </a:ext>
            </a:extLst>
          </p:cNvPr>
          <p:cNvSpPr>
            <a:spLocks noGrp="1"/>
          </p:cNvSpPr>
          <p:nvPr>
            <p:ph type="title"/>
          </p:nvPr>
        </p:nvSpPr>
        <p:spPr>
          <a:xfrm>
            <a:off x="609600" y="-115106"/>
            <a:ext cx="10972800" cy="1143000"/>
          </a:xfrm>
        </p:spPr>
        <p:txBody>
          <a:bodyPr/>
          <a:lstStyle/>
          <a:p>
            <a:r>
              <a:rPr lang="en-US"/>
              <a:t>Wat u (</a:t>
            </a:r>
            <a:r>
              <a:rPr lang="en-US" err="1"/>
              <a:t>waarschijnlijk</a:t>
            </a:r>
            <a:r>
              <a:rPr lang="en-US"/>
              <a:t>) </a:t>
            </a:r>
            <a:r>
              <a:rPr lang="en-US" err="1"/>
              <a:t>kent</a:t>
            </a:r>
            <a:endParaRPr lang="nl-NL"/>
          </a:p>
        </p:txBody>
      </p:sp>
      <p:pic>
        <p:nvPicPr>
          <p:cNvPr id="2056" name="Picture 8" descr="Gezond Binnen Een gezond klaslokaal voor betere leerprestaties - Gezond  Binnen">
            <a:extLst>
              <a:ext uri="{FF2B5EF4-FFF2-40B4-BE49-F238E27FC236}">
                <a16:creationId xmlns:a16="http://schemas.microsoft.com/office/drawing/2014/main" id="{8C829C33-792B-CB52-AD4F-9D51E85B0AA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55166" y="1424066"/>
            <a:ext cx="5081667" cy="3387778"/>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6E6354E4-D3AF-42CE-1206-BCAB57F56528}"/>
              </a:ext>
            </a:extLst>
          </p:cNvPr>
          <p:cNvSpPr txBox="1">
            <a:spLocks/>
          </p:cNvSpPr>
          <p:nvPr/>
        </p:nvSpPr>
        <p:spPr>
          <a:xfrm>
            <a:off x="609599" y="5208016"/>
            <a:ext cx="10972799" cy="9181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400"/>
              <a:t>Were Di </a:t>
            </a:r>
            <a:r>
              <a:rPr lang="en-US" sz="5400" err="1"/>
              <a:t>Drie</a:t>
            </a:r>
            <a:r>
              <a:rPr lang="en-US" sz="5400"/>
              <a:t> is </a:t>
            </a:r>
            <a:r>
              <a:rPr lang="en-US" sz="5400" err="1"/>
              <a:t>anders</a:t>
            </a:r>
            <a:endParaRPr lang="nl-NL" sz="5400"/>
          </a:p>
        </p:txBody>
      </p:sp>
    </p:spTree>
    <p:extLst>
      <p:ext uri="{BB962C8B-B14F-4D97-AF65-F5344CB8AC3E}">
        <p14:creationId xmlns:p14="http://schemas.microsoft.com/office/powerpoint/2010/main" val="2440260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7000"/>
          </a:stretch>
        </a:blipFill>
        <a:effectLst/>
      </p:bgPr>
    </p:bg>
    <p:spTree>
      <p:nvGrpSpPr>
        <p:cNvPr id="1" name="">
          <a:extLst>
            <a:ext uri="{FF2B5EF4-FFF2-40B4-BE49-F238E27FC236}">
              <a16:creationId xmlns:a16="http://schemas.microsoft.com/office/drawing/2014/main" id="{52249A57-68A8-CF29-2B22-ABA9486D90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22D4F2-4993-67D6-E0E0-AB121EA7F800}"/>
              </a:ext>
            </a:extLst>
          </p:cNvPr>
          <p:cNvSpPr>
            <a:spLocks noGrp="1"/>
          </p:cNvSpPr>
          <p:nvPr>
            <p:ph type="title"/>
          </p:nvPr>
        </p:nvSpPr>
        <p:spPr>
          <a:xfrm>
            <a:off x="609600" y="-115106"/>
            <a:ext cx="10972800" cy="1143000"/>
          </a:xfrm>
        </p:spPr>
        <p:txBody>
          <a:bodyPr/>
          <a:lstStyle/>
          <a:p>
            <a:r>
              <a:rPr lang="en-US" err="1"/>
              <a:t>Docentgestuurd</a:t>
            </a:r>
            <a:r>
              <a:rPr lang="en-US"/>
              <a:t> &lt;&gt; </a:t>
            </a:r>
            <a:r>
              <a:rPr lang="en-US" err="1"/>
              <a:t>Leerlinggestuurd</a:t>
            </a:r>
            <a:endParaRPr lang="nl-NL"/>
          </a:p>
        </p:txBody>
      </p:sp>
      <p:sp>
        <p:nvSpPr>
          <p:cNvPr id="8" name="Tijdelijke aanduiding voor inhoud 2">
            <a:extLst>
              <a:ext uri="{FF2B5EF4-FFF2-40B4-BE49-F238E27FC236}">
                <a16:creationId xmlns:a16="http://schemas.microsoft.com/office/drawing/2014/main" id="{3F247D22-59A7-567F-D3A9-DB51C7AC3ADD}"/>
              </a:ext>
            </a:extLst>
          </p:cNvPr>
          <p:cNvSpPr txBox="1">
            <a:spLocks/>
          </p:cNvSpPr>
          <p:nvPr/>
        </p:nvSpPr>
        <p:spPr>
          <a:xfrm>
            <a:off x="609601" y="5414572"/>
            <a:ext cx="10972799" cy="9181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400"/>
              <a:t>Wat past het best?</a:t>
            </a:r>
            <a:endParaRPr lang="nl-NL" sz="5400"/>
          </a:p>
        </p:txBody>
      </p:sp>
      <p:sp>
        <p:nvSpPr>
          <p:cNvPr id="3" name="Tijdelijke aanduiding voor inhoud 2">
            <a:extLst>
              <a:ext uri="{FF2B5EF4-FFF2-40B4-BE49-F238E27FC236}">
                <a16:creationId xmlns:a16="http://schemas.microsoft.com/office/drawing/2014/main" id="{E5FA0ADA-023B-2566-3C25-242B3419C4F4}"/>
              </a:ext>
            </a:extLst>
          </p:cNvPr>
          <p:cNvSpPr>
            <a:spLocks noGrp="1"/>
          </p:cNvSpPr>
          <p:nvPr>
            <p:ph idx="1"/>
          </p:nvPr>
        </p:nvSpPr>
        <p:spPr>
          <a:xfrm>
            <a:off x="609600" y="1600201"/>
            <a:ext cx="10972800" cy="1532743"/>
          </a:xfrm>
        </p:spPr>
        <p:txBody>
          <a:bodyPr/>
          <a:lstStyle/>
          <a:p>
            <a:r>
              <a:rPr lang="en-US" err="1"/>
              <a:t>Deze</a:t>
            </a:r>
            <a:r>
              <a:rPr lang="en-US"/>
              <a:t> </a:t>
            </a:r>
            <a:r>
              <a:rPr lang="en-US" err="1"/>
              <a:t>misschien</a:t>
            </a:r>
            <a:r>
              <a:rPr lang="en-US"/>
              <a:t>? </a:t>
            </a:r>
            <a:endParaRPr lang="nl-NL"/>
          </a:p>
        </p:txBody>
      </p:sp>
      <p:pic>
        <p:nvPicPr>
          <p:cNvPr id="1026" name="Picture 2">
            <a:extLst>
              <a:ext uri="{FF2B5EF4-FFF2-40B4-BE49-F238E27FC236}">
                <a16:creationId xmlns:a16="http://schemas.microsoft.com/office/drawing/2014/main" id="{1B1C0737-5921-FA4E-4A25-7D4315E53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2366572"/>
            <a:ext cx="66675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53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7000"/>
          </a:stretch>
        </a:blipFill>
        <a:effectLst/>
      </p:bgPr>
    </p:bg>
    <p:spTree>
      <p:nvGrpSpPr>
        <p:cNvPr id="1" name=""/>
        <p:cNvGrpSpPr/>
        <p:nvPr/>
      </p:nvGrpSpPr>
      <p:grpSpPr>
        <a:xfrm>
          <a:off x="0" y="0"/>
          <a:ext cx="0" cy="0"/>
          <a:chOff x="0" y="0"/>
          <a:chExt cx="0" cy="0"/>
        </a:xfrm>
      </p:grpSpPr>
      <p:pic>
        <p:nvPicPr>
          <p:cNvPr id="9" name="Afbeelding 8" descr="Afbeelding met tekst, schermopname, Lettertype, cirkel&#10;&#10;Automatisch gegenereerde beschrijving">
            <a:extLst>
              <a:ext uri="{FF2B5EF4-FFF2-40B4-BE49-F238E27FC236}">
                <a16:creationId xmlns:a16="http://schemas.microsoft.com/office/drawing/2014/main" id="{8BCAD46C-DE61-AD49-AE08-86646FBB9E9D}"/>
              </a:ext>
            </a:extLst>
          </p:cNvPr>
          <p:cNvPicPr>
            <a:picLocks noChangeAspect="1"/>
          </p:cNvPicPr>
          <p:nvPr/>
        </p:nvPicPr>
        <p:blipFill>
          <a:blip r:embed="rId4"/>
          <a:stretch>
            <a:fillRect/>
          </a:stretch>
        </p:blipFill>
        <p:spPr>
          <a:xfrm>
            <a:off x="1094280" y="1615205"/>
            <a:ext cx="9983450" cy="4658047"/>
          </a:xfrm>
          <a:prstGeom prst="rect">
            <a:avLst/>
          </a:prstGeom>
        </p:spPr>
      </p:pic>
      <p:sp>
        <p:nvSpPr>
          <p:cNvPr id="10" name="Titel 1">
            <a:extLst>
              <a:ext uri="{FF2B5EF4-FFF2-40B4-BE49-F238E27FC236}">
                <a16:creationId xmlns:a16="http://schemas.microsoft.com/office/drawing/2014/main" id="{DA538CF3-B83F-94C9-E414-81EE8FB9FD34}"/>
              </a:ext>
            </a:extLst>
          </p:cNvPr>
          <p:cNvSpPr>
            <a:spLocks noGrp="1"/>
          </p:cNvSpPr>
          <p:nvPr>
            <p:ph type="title"/>
          </p:nvPr>
        </p:nvSpPr>
        <p:spPr>
          <a:xfrm>
            <a:off x="609600" y="-115106"/>
            <a:ext cx="10972800" cy="1143000"/>
          </a:xfrm>
        </p:spPr>
        <p:txBody>
          <a:bodyPr/>
          <a:lstStyle/>
          <a:p>
            <a:r>
              <a:rPr lang="en-US" err="1"/>
              <a:t>Onze</a:t>
            </a:r>
            <a:r>
              <a:rPr lang="en-US"/>
              <a:t> </a:t>
            </a:r>
            <a:r>
              <a:rPr lang="en-US" err="1"/>
              <a:t>drie</a:t>
            </a:r>
            <a:r>
              <a:rPr lang="en-US"/>
              <a:t> </a:t>
            </a:r>
            <a:r>
              <a:rPr lang="en-US" err="1"/>
              <a:t>pijlers</a:t>
            </a:r>
            <a:endParaRPr lang="nl-NL"/>
          </a:p>
        </p:txBody>
      </p:sp>
    </p:spTree>
    <p:extLst>
      <p:ext uri="{BB962C8B-B14F-4D97-AF65-F5344CB8AC3E}">
        <p14:creationId xmlns:p14="http://schemas.microsoft.com/office/powerpoint/2010/main" val="144852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7000"/>
          </a:stretch>
        </a:blipFill>
        <a:effectLst/>
      </p:bgPr>
    </p:bg>
    <p:spTree>
      <p:nvGrpSpPr>
        <p:cNvPr id="1" name="">
          <a:extLst>
            <a:ext uri="{FF2B5EF4-FFF2-40B4-BE49-F238E27FC236}">
              <a16:creationId xmlns:a16="http://schemas.microsoft.com/office/drawing/2014/main" id="{E6DE16C9-E020-FFA1-A581-ED69068EEAAC}"/>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576F733F-F00B-3416-FA35-0F191D23EDA1}"/>
              </a:ext>
            </a:extLst>
          </p:cNvPr>
          <p:cNvSpPr>
            <a:spLocks noGrp="1"/>
          </p:cNvSpPr>
          <p:nvPr>
            <p:ph type="title"/>
          </p:nvPr>
        </p:nvSpPr>
        <p:spPr>
          <a:xfrm>
            <a:off x="609600" y="-115106"/>
            <a:ext cx="10972800" cy="1143000"/>
          </a:xfrm>
        </p:spPr>
        <p:txBody>
          <a:bodyPr/>
          <a:lstStyle/>
          <a:p>
            <a:r>
              <a:rPr lang="en-US" err="1"/>
              <a:t>Begeleiding</a:t>
            </a:r>
            <a:endParaRPr lang="nl-NL"/>
          </a:p>
        </p:txBody>
      </p:sp>
      <p:pic>
        <p:nvPicPr>
          <p:cNvPr id="2" name="Tijdelijke aanduiding voor inhoud 8">
            <a:extLst>
              <a:ext uri="{FF2B5EF4-FFF2-40B4-BE49-F238E27FC236}">
                <a16:creationId xmlns:a16="http://schemas.microsoft.com/office/drawing/2014/main" id="{CD2FF498-C58B-E87C-0A93-601215052AE0}"/>
              </a:ext>
            </a:extLst>
          </p:cNvPr>
          <p:cNvPicPr>
            <a:picLocks noGrp="1" noChangeAspect="1"/>
          </p:cNvPicPr>
          <p:nvPr>
            <p:ph idx="1"/>
          </p:nvPr>
        </p:nvPicPr>
        <p:blipFill>
          <a:blip r:embed="rId4"/>
          <a:stretch>
            <a:fillRect/>
          </a:stretch>
        </p:blipFill>
        <p:spPr>
          <a:xfrm>
            <a:off x="1423876" y="1194849"/>
            <a:ext cx="9384032" cy="5576789"/>
          </a:xfrm>
          <a:prstGeom prst="rect">
            <a:avLst/>
          </a:prstGeom>
        </p:spPr>
      </p:pic>
    </p:spTree>
    <p:extLst>
      <p:ext uri="{BB962C8B-B14F-4D97-AF65-F5344CB8AC3E}">
        <p14:creationId xmlns:p14="http://schemas.microsoft.com/office/powerpoint/2010/main" val="19507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7000"/>
          </a:stretch>
        </a:blipFill>
        <a:effectLst/>
      </p:bgPr>
    </p:bg>
    <p:spTree>
      <p:nvGrpSpPr>
        <p:cNvPr id="1" name="">
          <a:extLst>
            <a:ext uri="{FF2B5EF4-FFF2-40B4-BE49-F238E27FC236}">
              <a16:creationId xmlns:a16="http://schemas.microsoft.com/office/drawing/2014/main" id="{E936C3A6-0E40-B7C8-196B-8F4A4E8379A6}"/>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DA5AA938-43BD-400A-432E-4083F7C9D800}"/>
              </a:ext>
            </a:extLst>
          </p:cNvPr>
          <p:cNvSpPr>
            <a:spLocks noGrp="1"/>
          </p:cNvSpPr>
          <p:nvPr>
            <p:ph type="title"/>
          </p:nvPr>
        </p:nvSpPr>
        <p:spPr>
          <a:xfrm>
            <a:off x="609600" y="-115106"/>
            <a:ext cx="10972800" cy="1143000"/>
          </a:xfrm>
        </p:spPr>
        <p:txBody>
          <a:bodyPr/>
          <a:lstStyle/>
          <a:p>
            <a:r>
              <a:rPr lang="en-US"/>
              <a:t>VMBO &lt;&gt; </a:t>
            </a:r>
            <a:r>
              <a:rPr lang="en-US" err="1"/>
              <a:t>Havo</a:t>
            </a:r>
            <a:r>
              <a:rPr lang="en-US"/>
              <a:t>/VWO</a:t>
            </a:r>
            <a:endParaRPr lang="nl-NL"/>
          </a:p>
        </p:txBody>
      </p:sp>
      <p:pic>
        <p:nvPicPr>
          <p:cNvPr id="3074" name="Picture 2" descr="Japanese method can grow forests 10 times faster — and help heal our planet  | Broadview Magazine">
            <a:extLst>
              <a:ext uri="{FF2B5EF4-FFF2-40B4-BE49-F238E27FC236}">
                <a16:creationId xmlns:a16="http://schemas.microsoft.com/office/drawing/2014/main" id="{01783FF8-E2BA-C954-2432-25BAC832853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708223" y="1285406"/>
            <a:ext cx="6775553" cy="3811249"/>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AC8D9218-A6DB-20FA-FB63-98BBAAD926E1}"/>
              </a:ext>
            </a:extLst>
          </p:cNvPr>
          <p:cNvSpPr txBox="1">
            <a:spLocks/>
          </p:cNvSpPr>
          <p:nvPr/>
        </p:nvSpPr>
        <p:spPr>
          <a:xfrm>
            <a:off x="609599" y="5354167"/>
            <a:ext cx="10972799" cy="9181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400" err="1"/>
              <a:t>Één</a:t>
            </a:r>
            <a:r>
              <a:rPr lang="en-US" sz="5400"/>
              <a:t> team, maar </a:t>
            </a:r>
            <a:r>
              <a:rPr lang="en-US" sz="5400" err="1"/>
              <a:t>niet</a:t>
            </a:r>
            <a:r>
              <a:rPr lang="en-US" sz="5400"/>
              <a:t> </a:t>
            </a:r>
            <a:r>
              <a:rPr lang="en-US" sz="5400" err="1"/>
              <a:t>precies</a:t>
            </a:r>
            <a:r>
              <a:rPr lang="en-US" sz="5400"/>
              <a:t> </a:t>
            </a:r>
            <a:r>
              <a:rPr lang="en-US" sz="5400" err="1"/>
              <a:t>gelijk</a:t>
            </a:r>
            <a:endParaRPr lang="nl-NL" sz="5400"/>
          </a:p>
        </p:txBody>
      </p:sp>
    </p:spTree>
    <p:extLst>
      <p:ext uri="{BB962C8B-B14F-4D97-AF65-F5344CB8AC3E}">
        <p14:creationId xmlns:p14="http://schemas.microsoft.com/office/powerpoint/2010/main" val="357107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7000"/>
          </a:stretch>
        </a:blipFill>
        <a:effectLst/>
      </p:bgPr>
    </p:bg>
    <p:spTree>
      <p:nvGrpSpPr>
        <p:cNvPr id="1" name="">
          <a:extLst>
            <a:ext uri="{FF2B5EF4-FFF2-40B4-BE49-F238E27FC236}">
              <a16:creationId xmlns:a16="http://schemas.microsoft.com/office/drawing/2014/main" id="{B97D4A0C-27B9-CE53-000F-BCCAF234DB6C}"/>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E4588653-8D65-E5C8-75A8-AAABD72D8BAA}"/>
              </a:ext>
            </a:extLst>
          </p:cNvPr>
          <p:cNvSpPr>
            <a:spLocks noGrp="1"/>
          </p:cNvSpPr>
          <p:nvPr>
            <p:ph type="title"/>
          </p:nvPr>
        </p:nvSpPr>
        <p:spPr>
          <a:xfrm>
            <a:off x="609600" y="-115106"/>
            <a:ext cx="10972800" cy="1143000"/>
          </a:xfrm>
        </p:spPr>
        <p:txBody>
          <a:bodyPr/>
          <a:lstStyle/>
          <a:p>
            <a:r>
              <a:rPr lang="en-US"/>
              <a:t>Cross-age </a:t>
            </a:r>
            <a:r>
              <a:rPr lang="en-US" err="1"/>
              <a:t>en</a:t>
            </a:r>
            <a:r>
              <a:rPr lang="en-US"/>
              <a:t> cross-stage</a:t>
            </a:r>
            <a:endParaRPr lang="nl-NL"/>
          </a:p>
        </p:txBody>
      </p:sp>
      <p:sp>
        <p:nvSpPr>
          <p:cNvPr id="5" name="Tijdelijke aanduiding voor inhoud 2">
            <a:extLst>
              <a:ext uri="{FF2B5EF4-FFF2-40B4-BE49-F238E27FC236}">
                <a16:creationId xmlns:a16="http://schemas.microsoft.com/office/drawing/2014/main" id="{6AD0C540-74C4-12EC-CF0D-63D72953379E}"/>
              </a:ext>
            </a:extLst>
          </p:cNvPr>
          <p:cNvSpPr txBox="1">
            <a:spLocks/>
          </p:cNvSpPr>
          <p:nvPr/>
        </p:nvSpPr>
        <p:spPr>
          <a:xfrm>
            <a:off x="609599" y="5354167"/>
            <a:ext cx="10972799" cy="91814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400" err="1"/>
              <a:t>Leeftijden</a:t>
            </a:r>
            <a:r>
              <a:rPr lang="en-US" sz="5400"/>
              <a:t> </a:t>
            </a:r>
            <a:r>
              <a:rPr lang="en-US" sz="5400" err="1"/>
              <a:t>en</a:t>
            </a:r>
            <a:r>
              <a:rPr lang="en-US" sz="5400"/>
              <a:t> </a:t>
            </a:r>
            <a:r>
              <a:rPr lang="en-US" sz="5400" err="1"/>
              <a:t>onderwijsniveau’s</a:t>
            </a:r>
            <a:r>
              <a:rPr lang="en-US" sz="5400"/>
              <a:t> door </a:t>
            </a:r>
            <a:r>
              <a:rPr lang="en-US" sz="5400" err="1"/>
              <a:t>elkaar</a:t>
            </a:r>
            <a:endParaRPr lang="nl-NL" sz="5400"/>
          </a:p>
        </p:txBody>
      </p:sp>
      <p:pic>
        <p:nvPicPr>
          <p:cNvPr id="4098" name="Picture 2" descr="Wat zorg- en topsportbegeleiders van elkaar kunnen leren - Leerling 2020">
            <a:extLst>
              <a:ext uri="{FF2B5EF4-FFF2-40B4-BE49-F238E27FC236}">
                <a16:creationId xmlns:a16="http://schemas.microsoft.com/office/drawing/2014/main" id="{64C37797-E151-13FA-A794-391127BC5D7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83855" y="1627837"/>
            <a:ext cx="4424289" cy="294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59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7000"/>
          </a:stretch>
        </a:blipFill>
        <a:effectLst/>
      </p:bgPr>
    </p:bg>
    <p:spTree>
      <p:nvGrpSpPr>
        <p:cNvPr id="1" name="">
          <a:extLst>
            <a:ext uri="{FF2B5EF4-FFF2-40B4-BE49-F238E27FC236}">
              <a16:creationId xmlns:a16="http://schemas.microsoft.com/office/drawing/2014/main" id="{52249A57-68A8-CF29-2B22-ABA9486D90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22D4F2-4993-67D6-E0E0-AB121EA7F800}"/>
              </a:ext>
            </a:extLst>
          </p:cNvPr>
          <p:cNvSpPr>
            <a:spLocks noGrp="1"/>
          </p:cNvSpPr>
          <p:nvPr>
            <p:ph type="title"/>
          </p:nvPr>
        </p:nvSpPr>
        <p:spPr>
          <a:xfrm>
            <a:off x="609600" y="-115106"/>
            <a:ext cx="10972800" cy="1143000"/>
          </a:xfrm>
        </p:spPr>
        <p:txBody>
          <a:bodyPr/>
          <a:lstStyle/>
          <a:p>
            <a:r>
              <a:rPr lang="en-US" err="1"/>
              <a:t>Dagprogramma</a:t>
            </a:r>
            <a:endParaRPr lang="nl-NL" err="1"/>
          </a:p>
        </p:txBody>
      </p:sp>
      <p:pic>
        <p:nvPicPr>
          <p:cNvPr id="7" name="Tijdelijke aanduiding voor inhoud 6" descr="Afbeelding met cirkel, schermopname, tekst, Kleurrijkheid&#10;&#10;Automatisch gegenereerde beschrijving">
            <a:extLst>
              <a:ext uri="{FF2B5EF4-FFF2-40B4-BE49-F238E27FC236}">
                <a16:creationId xmlns:a16="http://schemas.microsoft.com/office/drawing/2014/main" id="{71AF90C6-A153-415E-9633-91EA2D7B9D0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92325" y="1300396"/>
            <a:ext cx="8461558" cy="5040443"/>
          </a:xfrm>
        </p:spPr>
      </p:pic>
    </p:spTree>
    <p:extLst>
      <p:ext uri="{BB962C8B-B14F-4D97-AF65-F5344CB8AC3E}">
        <p14:creationId xmlns:p14="http://schemas.microsoft.com/office/powerpoint/2010/main" val="1291946331"/>
      </p:ext>
    </p:extLst>
  </p:cSld>
  <p:clrMapOvr>
    <a:masterClrMapping/>
  </p:clrMapOvr>
</p:sld>
</file>

<file path=ppt/theme/theme1.xml><?xml version="1.0" encoding="utf-8"?>
<a:theme xmlns:a="http://schemas.openxmlformats.org/drawingml/2006/main" name="Were d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re di" id="{4766FA85-6FA0-4BF5-A66A-26ACA9567395}" vid="{DC5303B1-D5CC-4FF5-96EE-F4272FAD1A6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B62087CE623846BB24CB37CB48F0D9" ma:contentTypeVersion="17" ma:contentTypeDescription="Een nieuw document maken." ma:contentTypeScope="" ma:versionID="daf7f056fea28e561fc8985af3b58794">
  <xsd:schema xmlns:xsd="http://www.w3.org/2001/XMLSchema" xmlns:xs="http://www.w3.org/2001/XMLSchema" xmlns:p="http://schemas.microsoft.com/office/2006/metadata/properties" xmlns:ns2="4afd4c75-dd5e-4e80-8ed6-9b8a364c9bfa" xmlns:ns3="a243ae73-e4af-499e-9945-609ee606e283" targetNamespace="http://schemas.microsoft.com/office/2006/metadata/properties" ma:root="true" ma:fieldsID="487fd73505a1b1f36b89154df597076c" ns2:_="" ns3:_="">
    <xsd:import namespace="4afd4c75-dd5e-4e80-8ed6-9b8a364c9bfa"/>
    <xsd:import namespace="a243ae73-e4af-499e-9945-609ee606e2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fd4c75-dd5e-4e80-8ed6-9b8a364c9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1bddb5a6-813b-4703-8f12-be8ad64d596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43ae73-e4af-499e-9945-609ee606e283"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8" nillable="true" ma:displayName="Taxonomy Catch All Column" ma:hidden="true" ma:list="{a6bddaa0-4092-4821-8c61-fa856a9f4973}" ma:internalName="TaxCatchAll" ma:showField="CatchAllData" ma:web="a243ae73-e4af-499e-9945-609ee606e2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afd4c75-dd5e-4e80-8ed6-9b8a364c9bfa">
      <Terms xmlns="http://schemas.microsoft.com/office/infopath/2007/PartnerControls"/>
    </lcf76f155ced4ddcb4097134ff3c332f>
    <TaxCatchAll xmlns="a243ae73-e4af-499e-9945-609ee606e283" xsi:nil="true"/>
  </documentManagement>
</p:properties>
</file>

<file path=customXml/itemProps1.xml><?xml version="1.0" encoding="utf-8"?>
<ds:datastoreItem xmlns:ds="http://schemas.openxmlformats.org/officeDocument/2006/customXml" ds:itemID="{1829343A-CA4E-40C3-AC21-1D4AD6DDD1CF}"/>
</file>

<file path=customXml/itemProps2.xml><?xml version="1.0" encoding="utf-8"?>
<ds:datastoreItem xmlns:ds="http://schemas.openxmlformats.org/officeDocument/2006/customXml" ds:itemID="{FF74F117-D7CA-457C-8D14-B68E2D837FAB}">
  <ds:schemaRefs>
    <ds:schemaRef ds:uri="http://schemas.microsoft.com/sharepoint/v3/contenttype/forms"/>
  </ds:schemaRefs>
</ds:datastoreItem>
</file>

<file path=customXml/itemProps3.xml><?xml version="1.0" encoding="utf-8"?>
<ds:datastoreItem xmlns:ds="http://schemas.openxmlformats.org/officeDocument/2006/customXml" ds:itemID="{ACDA13C0-AEBC-4D65-B8FE-4D325DF5B2BF}">
  <ds:schemaRefs>
    <ds:schemaRef ds:uri="029d0c4d-165d-44c2-b6af-e4ab2e2f85c3"/>
    <ds:schemaRef ds:uri="993cc8a9-ff48-4f80-905d-a3860933e5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Were di</Template>
  <Application>Microsoft Office PowerPoint</Application>
  <PresentationFormat>Breedbeeld</PresentationFormat>
  <Slides>12</Slides>
  <Notes>11</Notes>
  <HiddenSlides>0</HiddenSlide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Were di</vt:lpstr>
      <vt:lpstr>Were Di Drie</vt:lpstr>
      <vt:lpstr>Het doel van deze avond</vt:lpstr>
      <vt:lpstr>Wat u (waarschijnlijk) kent</vt:lpstr>
      <vt:lpstr>Docentgestuurd &lt;&gt; Leerlinggestuurd</vt:lpstr>
      <vt:lpstr>Onze drie pijlers</vt:lpstr>
      <vt:lpstr>Begeleiding</vt:lpstr>
      <vt:lpstr>VMBO &lt;&gt; Havo/VWO</vt:lpstr>
      <vt:lpstr>Cross-age en cross-stage</vt:lpstr>
      <vt:lpstr>Dagprogramma</vt:lpstr>
      <vt:lpstr>Dagprogramma VMBO</vt:lpstr>
      <vt:lpstr>Dagprogramma HV</vt:lpstr>
      <vt:lpstr>Smaakt het naar meer?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Anneloes Vlems</dc:creator>
  <cp:revision>2</cp:revision>
  <dcterms:created xsi:type="dcterms:W3CDTF">2024-10-03T10:26:29Z</dcterms:created>
  <dcterms:modified xsi:type="dcterms:W3CDTF">2024-10-16T08:50:43Z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0x01010013F6D5458AFE3B4DBCA4E41ADA48DDF4</vt:lpwstr>
  </property>
  <property fmtid="{D5CDD505-2E9C-101B-9397-08002B2CF9AE}" pid="3" name="MediaServiceImageTags">
    <vt:lpwstr/>
  </property>
</Properties>
</file>