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7" r:id="rId5"/>
    <p:sldId id="258" r:id="rId6"/>
    <p:sldId id="260" r:id="rId7"/>
    <p:sldId id="269" r:id="rId8"/>
    <p:sldId id="267" r:id="rId9"/>
    <p:sldId id="265" r:id="rId10"/>
    <p:sldId id="271" r:id="rId11"/>
    <p:sldId id="268" r:id="rId12"/>
    <p:sldId id="270" r:id="rId13"/>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777"/>
    <a:srgbClr val="22343C"/>
    <a:srgbClr val="37463B"/>
    <a:srgbClr val="ADC5D0"/>
    <a:srgbClr val="9BB0A3"/>
    <a:srgbClr val="3842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D3DFB-B06B-44A1-98A2-D4A6EC88BD01}" v="745" dt="2023-09-13T12:05:59.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6"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2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A1B572A-28C2-467C-89D6-53D16775A8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1AADE24F-5D56-4409-9D75-F34B10E98E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2E6E0CA-3D68-49CB-9B85-A69A3639CF0C}" type="datetime1">
              <a:rPr lang="nl-NL" smtClean="0"/>
              <a:t>21-9-2023</a:t>
            </a:fld>
            <a:endParaRPr lang="nl-NL"/>
          </a:p>
        </p:txBody>
      </p:sp>
      <p:sp>
        <p:nvSpPr>
          <p:cNvPr id="4" name="Tijdelijke aanduiding voor voettekst 3">
            <a:extLst>
              <a:ext uri="{FF2B5EF4-FFF2-40B4-BE49-F238E27FC236}">
                <a16:creationId xmlns:a16="http://schemas.microsoft.com/office/drawing/2014/main" id="{D9800D75-C563-4119-8787-D8CD17695E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BD1A6FF2-47B1-440E-A1C2-0011B15643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CB800D5-F0A2-4A01-9A9B-8BD255874D31}" type="slidenum">
              <a:rPr lang="nl-NL" smtClean="0"/>
              <a:t>‹nr.›</a:t>
            </a:fld>
            <a:endParaRPr lang="nl-NL"/>
          </a:p>
        </p:txBody>
      </p:sp>
    </p:spTree>
    <p:extLst>
      <p:ext uri="{BB962C8B-B14F-4D97-AF65-F5344CB8AC3E}">
        <p14:creationId xmlns:p14="http://schemas.microsoft.com/office/powerpoint/2010/main" val="1556059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25FCB80-BE49-4ECB-93E7-2AFB27E5A306}" type="datetime1">
              <a:rPr lang="nl-NL" noProof="0" smtClean="0"/>
              <a:t>21-9-2023</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FB0464-F52C-4F62-B2A8-C42021021BFD}" type="slidenum">
              <a:rPr lang="nl-NL" noProof="0" smtClean="0"/>
              <a:t>‹nr.›</a:t>
            </a:fld>
            <a:endParaRPr lang="nl-NL" noProof="0"/>
          </a:p>
        </p:txBody>
      </p:sp>
    </p:spTree>
    <p:extLst>
      <p:ext uri="{BB962C8B-B14F-4D97-AF65-F5344CB8AC3E}">
        <p14:creationId xmlns:p14="http://schemas.microsoft.com/office/powerpoint/2010/main" val="13819699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7FFB0464-F52C-4F62-B2A8-C42021021BFD}" type="slidenum">
              <a:rPr lang="nl-NL" smtClean="0"/>
              <a:t>1</a:t>
            </a:fld>
            <a:endParaRPr lang="nl-NL"/>
          </a:p>
        </p:txBody>
      </p:sp>
    </p:spTree>
    <p:extLst>
      <p:ext uri="{BB962C8B-B14F-4D97-AF65-F5344CB8AC3E}">
        <p14:creationId xmlns:p14="http://schemas.microsoft.com/office/powerpoint/2010/main" val="134675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7FFB0464-F52C-4F62-B2A8-C42021021BFD}" type="slidenum">
              <a:rPr lang="nl-NL" smtClean="0"/>
              <a:t>2</a:t>
            </a:fld>
            <a:endParaRPr lang="nl-NL"/>
          </a:p>
        </p:txBody>
      </p:sp>
    </p:spTree>
    <p:extLst>
      <p:ext uri="{BB962C8B-B14F-4D97-AF65-F5344CB8AC3E}">
        <p14:creationId xmlns:p14="http://schemas.microsoft.com/office/powerpoint/2010/main" val="262956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7FFB0464-F52C-4F62-B2A8-C42021021BFD}" type="slidenum">
              <a:rPr lang="nl-NL" smtClean="0"/>
              <a:t>3</a:t>
            </a:fld>
            <a:endParaRPr lang="nl-NL"/>
          </a:p>
        </p:txBody>
      </p:sp>
    </p:spTree>
    <p:extLst>
      <p:ext uri="{BB962C8B-B14F-4D97-AF65-F5344CB8AC3E}">
        <p14:creationId xmlns:p14="http://schemas.microsoft.com/office/powerpoint/2010/main" val="115881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7FFB0464-F52C-4F62-B2A8-C42021021BFD}" type="slidenum">
              <a:rPr lang="nl-NL" smtClean="0"/>
              <a:t>5</a:t>
            </a:fld>
            <a:endParaRPr lang="nl-NL"/>
          </a:p>
        </p:txBody>
      </p:sp>
    </p:spTree>
    <p:extLst>
      <p:ext uri="{BB962C8B-B14F-4D97-AF65-F5344CB8AC3E}">
        <p14:creationId xmlns:p14="http://schemas.microsoft.com/office/powerpoint/2010/main" val="369209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7FFB0464-F52C-4F62-B2A8-C42021021BFD}" type="slidenum">
              <a:rPr lang="nl-NL" smtClean="0"/>
              <a:t>6</a:t>
            </a:fld>
            <a:endParaRPr lang="nl-NL"/>
          </a:p>
        </p:txBody>
      </p:sp>
    </p:spTree>
    <p:extLst>
      <p:ext uri="{BB962C8B-B14F-4D97-AF65-F5344CB8AC3E}">
        <p14:creationId xmlns:p14="http://schemas.microsoft.com/office/powerpoint/2010/main" val="4023398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rtl="0"/>
            <a:fld id="{7FFB0464-F52C-4F62-B2A8-C42021021BFD}" type="slidenum">
              <a:rPr lang="nl-NL" smtClean="0"/>
              <a:t>8</a:t>
            </a:fld>
            <a:endParaRPr lang="nl-NL"/>
          </a:p>
        </p:txBody>
      </p:sp>
    </p:spTree>
    <p:extLst>
      <p:ext uri="{BB962C8B-B14F-4D97-AF65-F5344CB8AC3E}">
        <p14:creationId xmlns:p14="http://schemas.microsoft.com/office/powerpoint/2010/main" val="213512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FBE915A5-FFEB-441B-BDE8-F306FB7E62CC}"/>
              </a:ext>
            </a:extLst>
          </p:cNvPr>
          <p:cNvSpPr>
            <a:spLocks noGrp="1"/>
          </p:cNvSpPr>
          <p:nvPr>
            <p:ph type="pic" sz="quarter" idx="12" hasCustomPrompt="1"/>
          </p:nvPr>
        </p:nvSpPr>
        <p:spPr>
          <a:xfrm>
            <a:off x="0" y="0"/>
            <a:ext cx="12192000" cy="6858000"/>
          </a:xfrm>
          <a:solidFill>
            <a:schemeClr val="accent4"/>
          </a:solidFill>
        </p:spPr>
        <p:txBody>
          <a:bodyPr rtlCol="0"/>
          <a:lstStyle>
            <a:lvl1pPr algn="ctr">
              <a:buFontTx/>
              <a:buNone/>
              <a:defRPr>
                <a:solidFill>
                  <a:schemeClr val="accent3">
                    <a:lumMod val="20000"/>
                    <a:lumOff val="80000"/>
                  </a:schemeClr>
                </a:solidFill>
                <a:latin typeface="+mn-lt"/>
              </a:defRPr>
            </a:lvl1pPr>
          </a:lstStyle>
          <a:p>
            <a:pPr rtl="0"/>
            <a:r>
              <a:rPr lang="nl-NL" noProof="0"/>
              <a:t>afbeelding</a:t>
            </a:r>
          </a:p>
        </p:txBody>
      </p:sp>
      <p:sp>
        <p:nvSpPr>
          <p:cNvPr id="14" name="Tijdelijke aanduiding voor tekst 12">
            <a:extLst>
              <a:ext uri="{FF2B5EF4-FFF2-40B4-BE49-F238E27FC236}">
                <a16:creationId xmlns:a16="http://schemas.microsoft.com/office/drawing/2014/main" id="{7FCB6BAA-ADA6-4E0B-9F0B-A3CA2EFB3C24}"/>
              </a:ext>
            </a:extLst>
          </p:cNvPr>
          <p:cNvSpPr>
            <a:spLocks noGrp="1"/>
          </p:cNvSpPr>
          <p:nvPr>
            <p:ph type="body" sz="quarter" idx="11" hasCustomPrompt="1"/>
          </p:nvPr>
        </p:nvSpPr>
        <p:spPr>
          <a:xfrm>
            <a:off x="6840305" y="4938614"/>
            <a:ext cx="3249643" cy="379110"/>
          </a:xfrm>
        </p:spPr>
        <p:txBody>
          <a:bodyPr rtlCol="0"/>
          <a:lstStyle>
            <a:lvl1pPr algn="ctr">
              <a:buNone/>
              <a:defRPr sz="1400">
                <a:solidFill>
                  <a:schemeClr val="accent3">
                    <a:lumMod val="20000"/>
                    <a:lumOff val="80000"/>
                  </a:schemeClr>
                </a:solidFill>
                <a:latin typeface="+mn-lt"/>
              </a:defRPr>
            </a:lvl1pPr>
          </a:lstStyle>
          <a:p>
            <a:pPr lvl="0" rtl="0"/>
            <a:r>
              <a:rPr lang="nl-NL" noProof="0"/>
              <a:t>Datum</a:t>
            </a:r>
          </a:p>
        </p:txBody>
      </p:sp>
      <p:sp>
        <p:nvSpPr>
          <p:cNvPr id="3" name="Titel 2">
            <a:extLst>
              <a:ext uri="{FF2B5EF4-FFF2-40B4-BE49-F238E27FC236}">
                <a16:creationId xmlns:a16="http://schemas.microsoft.com/office/drawing/2014/main" id="{D556029E-DA4E-4759-8437-471096A966B8}"/>
              </a:ext>
            </a:extLst>
          </p:cNvPr>
          <p:cNvSpPr>
            <a:spLocks noGrp="1"/>
          </p:cNvSpPr>
          <p:nvPr>
            <p:ph type="title" hasCustomPrompt="1"/>
          </p:nvPr>
        </p:nvSpPr>
        <p:spPr>
          <a:xfrm>
            <a:off x="6095999" y="4365099"/>
            <a:ext cx="4809839" cy="573515"/>
          </a:xfrm>
        </p:spPr>
        <p:txBody>
          <a:bodyPr vert="horz" lIns="0" tIns="0" rIns="0" bIns="0" rtlCol="0">
            <a:noAutofit/>
          </a:bodyPr>
          <a:lstStyle>
            <a:lvl1pPr algn="ctr">
              <a:defRPr lang="en-US" sz="4000" spc="300" baseline="0">
                <a:solidFill>
                  <a:schemeClr val="accent3">
                    <a:lumMod val="20000"/>
                    <a:lumOff val="80000"/>
                  </a:schemeClr>
                </a:solidFill>
                <a:latin typeface="+mj-lt"/>
                <a:ea typeface="+mn-ea"/>
                <a:cs typeface="+mn-cs"/>
              </a:defRPr>
            </a:lvl1pPr>
          </a:lstStyle>
          <a:p>
            <a:pPr marL="228600" lvl="0" indent="-228600" algn="ctr" rtl="0">
              <a:spcBef>
                <a:spcPts val="1000"/>
              </a:spcBef>
              <a:buFont typeface="Arial" panose="020B0604020202020204" pitchFamily="34" charset="0"/>
            </a:pPr>
            <a:r>
              <a:rPr lang="nl-NL" noProof="0"/>
              <a:t>TITEL</a:t>
            </a:r>
          </a:p>
        </p:txBody>
      </p:sp>
    </p:spTree>
    <p:extLst>
      <p:ext uri="{BB962C8B-B14F-4D97-AF65-F5344CB8AC3E}">
        <p14:creationId xmlns:p14="http://schemas.microsoft.com/office/powerpoint/2010/main" val="164587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einde w/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96A1E487-F2EC-4AB0-B146-A17F2F22E5AE}"/>
              </a:ext>
            </a:extLst>
          </p:cNvPr>
          <p:cNvSpPr>
            <a:spLocks noGrp="1"/>
          </p:cNvSpPr>
          <p:nvPr>
            <p:ph type="pic" sz="quarter" idx="12" hasCustomPrompt="1"/>
          </p:nvPr>
        </p:nvSpPr>
        <p:spPr>
          <a:xfrm>
            <a:off x="0" y="0"/>
            <a:ext cx="12192000" cy="6857999"/>
          </a:xfrm>
          <a:solidFill>
            <a:schemeClr val="accent2">
              <a:lumMod val="60000"/>
              <a:lumOff val="40000"/>
            </a:schemeClr>
          </a:solidFill>
        </p:spPr>
        <p:txBody>
          <a:bodyPr rtlCol="0"/>
          <a:lstStyle>
            <a:lvl1pPr algn="ctr">
              <a:buFontTx/>
              <a:buNone/>
              <a:defRPr>
                <a:solidFill>
                  <a:schemeClr val="accent2">
                    <a:lumMod val="60000"/>
                    <a:lumOff val="40000"/>
                  </a:schemeClr>
                </a:solidFill>
                <a:latin typeface="+mn-lt"/>
              </a:defRPr>
            </a:lvl1pPr>
          </a:lstStyle>
          <a:p>
            <a:pPr rtl="0"/>
            <a:r>
              <a:rPr lang="nl-NL" noProof="0"/>
              <a:t>afbeelding</a:t>
            </a:r>
          </a:p>
        </p:txBody>
      </p:sp>
      <p:sp>
        <p:nvSpPr>
          <p:cNvPr id="16" name="Tijdelijke aanduiding voor tekst 15">
            <a:extLst>
              <a:ext uri="{FF2B5EF4-FFF2-40B4-BE49-F238E27FC236}">
                <a16:creationId xmlns:a16="http://schemas.microsoft.com/office/drawing/2014/main" id="{80296D4C-4C11-4F2C-B095-9DC1C6CCAD52}"/>
              </a:ext>
            </a:extLst>
          </p:cNvPr>
          <p:cNvSpPr>
            <a:spLocks noGrp="1"/>
          </p:cNvSpPr>
          <p:nvPr>
            <p:ph type="body" sz="quarter" idx="11" hasCustomPrompt="1"/>
          </p:nvPr>
        </p:nvSpPr>
        <p:spPr>
          <a:xfrm>
            <a:off x="4305069" y="3077822"/>
            <a:ext cx="1039006" cy="368878"/>
          </a:xfrm>
        </p:spPr>
        <p:txBody>
          <a:bodyPr rtlCol="0"/>
          <a:lstStyle>
            <a:lvl1pPr algn="r">
              <a:buFontTx/>
              <a:buNone/>
              <a:defRPr sz="2400" i="1">
                <a:solidFill>
                  <a:schemeClr val="accent3">
                    <a:lumMod val="20000"/>
                    <a:lumOff val="80000"/>
                  </a:schemeClr>
                </a:solidFill>
                <a:latin typeface="+mn-lt"/>
              </a:defRPr>
            </a:lvl1pPr>
          </a:lstStyle>
          <a:p>
            <a:pPr lvl="0" rtl="0"/>
            <a:r>
              <a:rPr lang="nl-NL" noProof="0"/>
              <a:t>subtitel</a:t>
            </a:r>
          </a:p>
        </p:txBody>
      </p:sp>
      <p:sp>
        <p:nvSpPr>
          <p:cNvPr id="2" name="Titel 1">
            <a:extLst>
              <a:ext uri="{FF2B5EF4-FFF2-40B4-BE49-F238E27FC236}">
                <a16:creationId xmlns:a16="http://schemas.microsoft.com/office/drawing/2014/main" id="{3A211C2A-C68C-42C1-908C-D8A132FBB937}"/>
              </a:ext>
            </a:extLst>
          </p:cNvPr>
          <p:cNvSpPr>
            <a:spLocks noGrp="1"/>
          </p:cNvSpPr>
          <p:nvPr>
            <p:ph type="title" hasCustomPrompt="1"/>
          </p:nvPr>
        </p:nvSpPr>
        <p:spPr>
          <a:xfrm>
            <a:off x="5502299" y="2966697"/>
            <a:ext cx="2722422" cy="591127"/>
          </a:xfrm>
        </p:spPr>
        <p:txBody>
          <a:bodyPr vert="horz" lIns="0" tIns="0" rIns="0" bIns="0" rtlCol="0">
            <a:noAutofit/>
          </a:bodyPr>
          <a:lstStyle>
            <a:lvl1pPr>
              <a:defRPr lang="en-US" sz="4000" cap="all" baseline="0">
                <a:solidFill>
                  <a:schemeClr val="accent3">
                    <a:lumMod val="20000"/>
                    <a:lumOff val="80000"/>
                  </a:schemeClr>
                </a:solidFill>
                <a:latin typeface="+mj-lt"/>
                <a:ea typeface="+mn-ea"/>
                <a:cs typeface="+mn-cs"/>
              </a:defRPr>
            </a:lvl1pPr>
          </a:lstStyle>
          <a:p>
            <a:pPr marL="228600" lvl="0" indent="-228600" rtl="0">
              <a:spcBef>
                <a:spcPts val="1000"/>
              </a:spcBef>
              <a:buFontTx/>
            </a:pPr>
            <a:r>
              <a:rPr lang="nl-NL" noProof="0"/>
              <a:t>titel</a:t>
            </a:r>
          </a:p>
        </p:txBody>
      </p:sp>
    </p:spTree>
    <p:extLst>
      <p:ext uri="{BB962C8B-B14F-4D97-AF65-F5344CB8AC3E}">
        <p14:creationId xmlns:p14="http://schemas.microsoft.com/office/powerpoint/2010/main" val="18493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foto">
    <p:bg>
      <p:bgPr>
        <a:solidFill>
          <a:schemeClr val="tx2"/>
        </a:solidFill>
        <a:effectLst/>
      </p:bgPr>
    </p:bg>
    <p:spTree>
      <p:nvGrpSpPr>
        <p:cNvPr id="1" name=""/>
        <p:cNvGrpSpPr/>
        <p:nvPr/>
      </p:nvGrpSpPr>
      <p:grpSpPr>
        <a:xfrm>
          <a:off x="0" y="0"/>
          <a:ext cx="0" cy="0"/>
          <a:chOff x="0" y="0"/>
          <a:chExt cx="0" cy="0"/>
        </a:xfrm>
      </p:grpSpPr>
      <p:pic>
        <p:nvPicPr>
          <p:cNvPr id="9" name="Afbeelding 8" descr="Een afbeelding met een&#10;&#10;Beschrijving is automatisch gegenereerd">
            <a:extLst>
              <a:ext uri="{FF2B5EF4-FFF2-40B4-BE49-F238E27FC236}">
                <a16:creationId xmlns:a16="http://schemas.microsoft.com/office/drawing/2014/main" id="{17890488-3607-4BE4-9768-F9F1E59A22C8}"/>
              </a:ext>
            </a:extLst>
          </p:cNvPr>
          <p:cNvPicPr>
            <a:picLocks noChangeAspect="1"/>
          </p:cNvPicPr>
          <p:nvPr userDrawn="1"/>
        </p:nvPicPr>
        <p:blipFill rotWithShape="1">
          <a:blip r:embed="rId2">
            <a:duotone>
              <a:schemeClr val="accent6">
                <a:shade val="45000"/>
                <a:satMod val="135000"/>
              </a:schemeClr>
              <a:prstClr val="white"/>
            </a:duotone>
            <a:alphaModFix amt="5000"/>
          </a:blip>
          <a:srcRect l="51432" r="2143" b="11272"/>
          <a:stretch/>
        </p:blipFill>
        <p:spPr>
          <a:xfrm rot="10800000" flipV="1">
            <a:off x="-8" y="-7646"/>
            <a:ext cx="6000738" cy="6858000"/>
          </a:xfrm>
          <a:prstGeom prst="rect">
            <a:avLst/>
          </a:prstGeom>
        </p:spPr>
      </p:pic>
      <p:sp>
        <p:nvSpPr>
          <p:cNvPr id="12" name="Tijdelijke aanduiding voor afbeelding 20">
            <a:extLst>
              <a:ext uri="{FF2B5EF4-FFF2-40B4-BE49-F238E27FC236}">
                <a16:creationId xmlns:a16="http://schemas.microsoft.com/office/drawing/2014/main" id="{A2A236F3-741B-4D35-B5D8-CE6FB7E01FE7}"/>
              </a:ext>
            </a:extLst>
          </p:cNvPr>
          <p:cNvSpPr>
            <a:spLocks noGrp="1"/>
          </p:cNvSpPr>
          <p:nvPr>
            <p:ph type="pic" sz="quarter" idx="18" hasCustomPrompt="1"/>
          </p:nvPr>
        </p:nvSpPr>
        <p:spPr>
          <a:xfrm>
            <a:off x="6000730" y="0"/>
            <a:ext cx="6191270" cy="6858000"/>
          </a:xfrm>
          <a:solidFill>
            <a:schemeClr val="accent6"/>
          </a:solidFill>
        </p:spPr>
        <p:txBody>
          <a:bodyPr rtlCol="0"/>
          <a:lstStyle>
            <a:lvl1pPr algn="ctr">
              <a:buNone/>
              <a:defRPr>
                <a:solidFill>
                  <a:schemeClr val="accent6"/>
                </a:solidFill>
                <a:latin typeface="+mn-lt"/>
              </a:defRPr>
            </a:lvl1pPr>
          </a:lstStyle>
          <a:p>
            <a:pPr rtl="0"/>
            <a:r>
              <a:rPr lang="nl-NL" noProof="0"/>
              <a:t>Afbeelding</a:t>
            </a:r>
          </a:p>
        </p:txBody>
      </p:sp>
      <p:sp>
        <p:nvSpPr>
          <p:cNvPr id="4" name="Rechthoek 3">
            <a:extLst>
              <a:ext uri="{FF2B5EF4-FFF2-40B4-BE49-F238E27FC236}">
                <a16:creationId xmlns:a16="http://schemas.microsoft.com/office/drawing/2014/main" id="{31CDD9A1-FE51-41A1-8C8D-FDA7B913253F}"/>
              </a:ext>
            </a:extLst>
          </p:cNvPr>
          <p:cNvSpPr/>
          <p:nvPr userDrawn="1"/>
        </p:nvSpPr>
        <p:spPr>
          <a:xfrm>
            <a:off x="285565" y="285566"/>
            <a:ext cx="5405021"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Afbeelding 3">
            <a:extLst>
              <a:ext uri="{FF2B5EF4-FFF2-40B4-BE49-F238E27FC236}">
                <a16:creationId xmlns:a16="http://schemas.microsoft.com/office/drawing/2014/main" id="{35FB84FF-8E5E-4861-B3BF-0F0192E59B4F}"/>
              </a:ext>
            </a:extLst>
          </p:cNvPr>
          <p:cNvSpPr/>
          <p:nvPr userDrawn="1"/>
        </p:nvSpPr>
        <p:spPr>
          <a:xfrm rot="1514662">
            <a:off x="2317266" y="5622803"/>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pPr rtl="0"/>
            <a:endParaRPr lang="nl-NL" noProof="0"/>
          </a:p>
        </p:txBody>
      </p:sp>
      <p:sp>
        <p:nvSpPr>
          <p:cNvPr id="8" name="Rechthoek 7">
            <a:extLst>
              <a:ext uri="{FF2B5EF4-FFF2-40B4-BE49-F238E27FC236}">
                <a16:creationId xmlns:a16="http://schemas.microsoft.com/office/drawing/2014/main" id="{5E6E5DD7-751B-4BC5-B035-37ED6032D058}"/>
              </a:ext>
            </a:extLst>
          </p:cNvPr>
          <p:cNvSpPr/>
          <p:nvPr userDrawn="1"/>
        </p:nvSpPr>
        <p:spPr>
          <a:xfrm>
            <a:off x="647641" y="791905"/>
            <a:ext cx="4664641" cy="3927347"/>
          </a:xfrm>
          <a:prstGeom prst="rect">
            <a:avLst/>
          </a:prstGeom>
          <a:solidFill>
            <a:schemeClr val="bg1"/>
          </a:solidFill>
          <a:ln>
            <a:noFill/>
          </a:ln>
          <a:effectLst>
            <a:outerShdw blurRad="88900" dist="50800" dir="3000000" algn="t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Rechthoek 10">
            <a:extLst>
              <a:ext uri="{FF2B5EF4-FFF2-40B4-BE49-F238E27FC236}">
                <a16:creationId xmlns:a16="http://schemas.microsoft.com/office/drawing/2014/main" id="{E34058EA-A15F-40E4-A9F3-8EA250D7FBF3}"/>
              </a:ext>
            </a:extLst>
          </p:cNvPr>
          <p:cNvSpPr/>
          <p:nvPr userDrawn="1"/>
        </p:nvSpPr>
        <p:spPr>
          <a:xfrm>
            <a:off x="1898788" y="521602"/>
            <a:ext cx="2162346" cy="520835"/>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 name="Tijdelijke aanduiding voor afbeelding 4">
            <a:extLst>
              <a:ext uri="{FF2B5EF4-FFF2-40B4-BE49-F238E27FC236}">
                <a16:creationId xmlns:a16="http://schemas.microsoft.com/office/drawing/2014/main" id="{72A691C7-3F2C-4DFD-B0FC-1A205B364192}"/>
              </a:ext>
            </a:extLst>
          </p:cNvPr>
          <p:cNvSpPr>
            <a:spLocks noGrp="1"/>
          </p:cNvSpPr>
          <p:nvPr>
            <p:ph type="pic" sz="quarter" idx="12" hasCustomPrompt="1"/>
          </p:nvPr>
        </p:nvSpPr>
        <p:spPr>
          <a:xfrm>
            <a:off x="984154" y="1120228"/>
            <a:ext cx="3992160" cy="2842172"/>
          </a:xfrm>
          <a:solidFill>
            <a:schemeClr val="accent5">
              <a:lumMod val="90000"/>
            </a:schemeClr>
          </a:solidFill>
        </p:spPr>
        <p:txBody>
          <a:bodyPr rtlCol="0"/>
          <a:lstStyle>
            <a:lvl1pPr algn="ctr">
              <a:buNone/>
              <a:defRPr>
                <a:solidFill>
                  <a:schemeClr val="accent5">
                    <a:lumMod val="90000"/>
                  </a:schemeClr>
                </a:solidFill>
                <a:latin typeface="+mn-lt"/>
              </a:defRPr>
            </a:lvl1pPr>
          </a:lstStyle>
          <a:p>
            <a:pPr rtl="0"/>
            <a:r>
              <a:rPr lang="nl-NL" noProof="0"/>
              <a:t>afbeelding</a:t>
            </a:r>
          </a:p>
        </p:txBody>
      </p:sp>
      <p:sp>
        <p:nvSpPr>
          <p:cNvPr id="2" name="Titel 1">
            <a:extLst>
              <a:ext uri="{FF2B5EF4-FFF2-40B4-BE49-F238E27FC236}">
                <a16:creationId xmlns:a16="http://schemas.microsoft.com/office/drawing/2014/main" id="{FEF44A2A-7969-48CC-B5CE-702F5C6376BF}"/>
              </a:ext>
            </a:extLst>
          </p:cNvPr>
          <p:cNvSpPr>
            <a:spLocks noGrp="1"/>
          </p:cNvSpPr>
          <p:nvPr>
            <p:ph type="title" hasCustomPrompt="1"/>
          </p:nvPr>
        </p:nvSpPr>
        <p:spPr>
          <a:xfrm>
            <a:off x="666113" y="5012463"/>
            <a:ext cx="4664641" cy="653277"/>
          </a:xfrm>
        </p:spPr>
        <p:txBody>
          <a:bodyPr vert="horz" lIns="0" tIns="0" rIns="0" bIns="0" rtlCol="0">
            <a:noAutofit/>
          </a:bodyPr>
          <a:lstStyle>
            <a:lvl1pPr algn="ctr">
              <a:defRPr lang="en-US" sz="1600">
                <a:solidFill>
                  <a:schemeClr val="accent3">
                    <a:lumMod val="20000"/>
                    <a:lumOff val="80000"/>
                  </a:schemeClr>
                </a:solidFill>
                <a:latin typeface="+mn-lt"/>
                <a:ea typeface="+mn-ea"/>
                <a:cs typeface="+mn-cs"/>
              </a:defRPr>
            </a:lvl1pPr>
          </a:lstStyle>
          <a:p>
            <a:pPr marL="228600" lvl="0" indent="-228600" algn="ctr" rtl="0">
              <a:lnSpc>
                <a:spcPct val="100000"/>
              </a:lnSpc>
              <a:spcBef>
                <a:spcPts val="1000"/>
              </a:spcBef>
              <a:buFontTx/>
            </a:pPr>
            <a:r>
              <a:rPr lang="nl-NL" noProof="0"/>
              <a:t>Klik om de titelstijl van het model te bewerken</a:t>
            </a:r>
          </a:p>
        </p:txBody>
      </p:sp>
    </p:spTree>
    <p:extLst>
      <p:ext uri="{BB962C8B-B14F-4D97-AF65-F5344CB8AC3E}">
        <p14:creationId xmlns:p14="http://schemas.microsoft.com/office/powerpoint/2010/main" val="206333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foto">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Tijdelijke aanduiding voor afbeelding 25" descr="Een close-up van koraal&#10;&#10;Beschrijving is automatisch gegenereerd">
            <a:extLst>
              <a:ext uri="{FF2B5EF4-FFF2-40B4-BE49-F238E27FC236}">
                <a16:creationId xmlns:a16="http://schemas.microsoft.com/office/drawing/2014/main" id="{494EA73B-5244-4C80-99EB-DDE5EDF9EDE5}"/>
              </a:ext>
            </a:extLst>
          </p:cNvPr>
          <p:cNvPicPr>
            <a:picLocks noChangeAspect="1"/>
          </p:cNvPicPr>
          <p:nvPr userDrawn="1"/>
        </p:nvPicPr>
        <p:blipFill rotWithShape="1">
          <a:blip r:embed="rId2">
            <a:duotone>
              <a:schemeClr val="accent1">
                <a:shade val="45000"/>
                <a:satMod val="135000"/>
              </a:schemeClr>
              <a:prstClr val="white"/>
            </a:duotone>
            <a:alphaModFix amt="8000"/>
          </a:blip>
          <a:srcRect t="42935" b="815"/>
          <a:stretch/>
        </p:blipFill>
        <p:spPr>
          <a:xfrm>
            <a:off x="0" y="0"/>
            <a:ext cx="12192000" cy="6858000"/>
          </a:xfrm>
          <a:prstGeom prst="rect">
            <a:avLst/>
          </a:prstGeom>
        </p:spPr>
      </p:pic>
      <p:sp>
        <p:nvSpPr>
          <p:cNvPr id="22" name="Rechthoek 21">
            <a:extLst>
              <a:ext uri="{FF2B5EF4-FFF2-40B4-BE49-F238E27FC236}">
                <a16:creationId xmlns:a16="http://schemas.microsoft.com/office/drawing/2014/main" id="{AA9CE015-6EB3-4DD0-8826-DCA2711CBE4F}"/>
              </a:ext>
            </a:extLst>
          </p:cNvPr>
          <p:cNvSpPr/>
          <p:nvPr/>
        </p:nvSpPr>
        <p:spPr>
          <a:xfrm>
            <a:off x="848391" y="764153"/>
            <a:ext cx="4664641" cy="5590223"/>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5" name="Rechthoek 24">
            <a:extLst>
              <a:ext uri="{FF2B5EF4-FFF2-40B4-BE49-F238E27FC236}">
                <a16:creationId xmlns:a16="http://schemas.microsoft.com/office/drawing/2014/main" id="{F82B1BBD-5D08-4833-9588-FBABF1274F43}"/>
              </a:ext>
            </a:extLst>
          </p:cNvPr>
          <p:cNvSpPr/>
          <p:nvPr userDrawn="1"/>
        </p:nvSpPr>
        <p:spPr>
          <a:xfrm>
            <a:off x="2099538" y="484640"/>
            <a:ext cx="2162346" cy="530045"/>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 name="Afbeelding 3">
            <a:extLst>
              <a:ext uri="{FF2B5EF4-FFF2-40B4-BE49-F238E27FC236}">
                <a16:creationId xmlns:a16="http://schemas.microsoft.com/office/drawing/2014/main" id="{8D4CA70A-5D6E-4779-8014-6C12C593AFCF}"/>
              </a:ext>
            </a:extLst>
          </p:cNvPr>
          <p:cNvSpPr/>
          <p:nvPr userDrawn="1"/>
        </p:nvSpPr>
        <p:spPr>
          <a:xfrm rot="1514662">
            <a:off x="8184917" y="3851221"/>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pPr rtl="0"/>
            <a:endParaRPr lang="nl-NL" noProof="0"/>
          </a:p>
        </p:txBody>
      </p:sp>
      <p:sp>
        <p:nvSpPr>
          <p:cNvPr id="10" name="Tijdelijke aanduiding voor afbeelding 4">
            <a:extLst>
              <a:ext uri="{FF2B5EF4-FFF2-40B4-BE49-F238E27FC236}">
                <a16:creationId xmlns:a16="http://schemas.microsoft.com/office/drawing/2014/main" id="{FFF16015-5381-40DF-BF92-F9C4CCB72D0F}"/>
              </a:ext>
            </a:extLst>
          </p:cNvPr>
          <p:cNvSpPr>
            <a:spLocks noGrp="1"/>
          </p:cNvSpPr>
          <p:nvPr>
            <p:ph type="pic" sz="quarter" idx="12" hasCustomPrompt="1"/>
          </p:nvPr>
        </p:nvSpPr>
        <p:spPr>
          <a:xfrm>
            <a:off x="1184904" y="1164507"/>
            <a:ext cx="3992160" cy="4284881"/>
          </a:xfrm>
          <a:solidFill>
            <a:schemeClr val="accent5">
              <a:lumMod val="75000"/>
            </a:schemeClr>
          </a:solidFill>
        </p:spPr>
        <p:txBody>
          <a:bodyPr rtlCol="0"/>
          <a:lstStyle>
            <a:lvl1pPr algn="ctr">
              <a:buNone/>
              <a:defRPr>
                <a:solidFill>
                  <a:schemeClr val="accent5">
                    <a:lumMod val="75000"/>
                  </a:schemeClr>
                </a:solidFill>
                <a:latin typeface="+mn-lt"/>
              </a:defRPr>
            </a:lvl1pPr>
          </a:lstStyle>
          <a:p>
            <a:pPr rtl="0"/>
            <a:r>
              <a:rPr lang="nl-NL" noProof="0"/>
              <a:t>afbeelding</a:t>
            </a:r>
          </a:p>
        </p:txBody>
      </p:sp>
      <p:sp>
        <p:nvSpPr>
          <p:cNvPr id="3" name="Titel 2">
            <a:extLst>
              <a:ext uri="{FF2B5EF4-FFF2-40B4-BE49-F238E27FC236}">
                <a16:creationId xmlns:a16="http://schemas.microsoft.com/office/drawing/2014/main" id="{F3C1C624-86ED-41D8-8323-124CEDD3BFD7}"/>
              </a:ext>
            </a:extLst>
          </p:cNvPr>
          <p:cNvSpPr>
            <a:spLocks noGrp="1"/>
          </p:cNvSpPr>
          <p:nvPr>
            <p:ph type="title" hasCustomPrompt="1"/>
          </p:nvPr>
        </p:nvSpPr>
        <p:spPr>
          <a:xfrm>
            <a:off x="6610937" y="3103417"/>
            <a:ext cx="4514147" cy="811119"/>
          </a:xfrm>
        </p:spPr>
        <p:txBody>
          <a:bodyPr vert="horz" lIns="0" tIns="0" rIns="0" bIns="0" rtlCol="0">
            <a:noAutofit/>
          </a:bodyPr>
          <a:lstStyle>
            <a:lvl1pPr algn="ctr">
              <a:buFont typeface="Arial" panose="020B0604020202020204" pitchFamily="34" charset="0"/>
              <a:buNone/>
              <a:defRPr lang="en-US" sz="1600">
                <a:solidFill>
                  <a:schemeClr val="accent3">
                    <a:lumMod val="20000"/>
                    <a:lumOff val="80000"/>
                  </a:schemeClr>
                </a:solidFill>
                <a:latin typeface="+mn-lt"/>
                <a:ea typeface="+mn-ea"/>
                <a:cs typeface="+mn-cs"/>
              </a:defRPr>
            </a:lvl1pPr>
          </a:lstStyle>
          <a:p>
            <a:pPr marL="228600" lvl="0" indent="-228600" algn="ctr" rtl="0">
              <a:lnSpc>
                <a:spcPct val="100000"/>
              </a:lnSpc>
              <a:spcBef>
                <a:spcPts val="1000"/>
              </a:spcBef>
              <a:buFontTx/>
            </a:pPr>
            <a:r>
              <a:rPr lang="nl-NL" noProof="0"/>
              <a:t>Klik om de titelstijl van het model te bewerken</a:t>
            </a:r>
          </a:p>
        </p:txBody>
      </p:sp>
    </p:spTree>
    <p:extLst>
      <p:ext uri="{BB962C8B-B14F-4D97-AF65-F5344CB8AC3E}">
        <p14:creationId xmlns:p14="http://schemas.microsoft.com/office/powerpoint/2010/main" val="70150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foto's">
    <p:bg>
      <p:bgPr>
        <a:solidFill>
          <a:srgbClr val="37463B"/>
        </a:solidFill>
        <a:effectLst/>
      </p:bgPr>
    </p:bg>
    <p:spTree>
      <p:nvGrpSpPr>
        <p:cNvPr id="1" name=""/>
        <p:cNvGrpSpPr/>
        <p:nvPr/>
      </p:nvGrpSpPr>
      <p:grpSpPr>
        <a:xfrm>
          <a:off x="0" y="0"/>
          <a:ext cx="0" cy="0"/>
          <a:chOff x="0" y="0"/>
          <a:chExt cx="0" cy="0"/>
        </a:xfrm>
      </p:grpSpPr>
      <p:pic>
        <p:nvPicPr>
          <p:cNvPr id="4" name="Tijdelijke aanduiding voor afbeelding 25" descr="Een close-up van koraal&#10;&#10;Beschrijving is automatisch gegenereerd">
            <a:extLst>
              <a:ext uri="{FF2B5EF4-FFF2-40B4-BE49-F238E27FC236}">
                <a16:creationId xmlns:a16="http://schemas.microsoft.com/office/drawing/2014/main" id="{4B0ACBD7-EFB6-4100-A022-0B9A0A88CBEA}"/>
              </a:ext>
            </a:extLst>
          </p:cNvPr>
          <p:cNvPicPr>
            <a:picLocks noChangeAspect="1"/>
          </p:cNvPicPr>
          <p:nvPr userDrawn="1"/>
        </p:nvPicPr>
        <p:blipFill rotWithShape="1">
          <a:blip r:embed="rId2">
            <a:duotone>
              <a:prstClr val="black"/>
              <a:schemeClr val="tx2">
                <a:tint val="45000"/>
                <a:satMod val="400000"/>
              </a:schemeClr>
            </a:duotone>
            <a:alphaModFix amt="5000"/>
          </a:blip>
          <a:srcRect t="30332" b="13926"/>
          <a:stretch/>
        </p:blipFill>
        <p:spPr>
          <a:xfrm>
            <a:off x="-151534" y="0"/>
            <a:ext cx="12302836" cy="6858000"/>
          </a:xfrm>
          <a:prstGeom prst="rect">
            <a:avLst/>
          </a:prstGeom>
        </p:spPr>
      </p:pic>
      <p:sp>
        <p:nvSpPr>
          <p:cNvPr id="2" name="Afbeelding 11">
            <a:extLst>
              <a:ext uri="{FF2B5EF4-FFF2-40B4-BE49-F238E27FC236}">
                <a16:creationId xmlns:a16="http://schemas.microsoft.com/office/drawing/2014/main" id="{25082345-B677-4FCD-8A8F-A78A42503CCC}"/>
              </a:ext>
            </a:extLst>
          </p:cNvPr>
          <p:cNvSpPr/>
          <p:nvPr/>
        </p:nvSpPr>
        <p:spPr>
          <a:xfrm rot="20388820" flipH="1">
            <a:off x="1491896" y="5646588"/>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pPr rtl="0"/>
            <a:endParaRPr lang="nl-NL" noProof="0"/>
          </a:p>
        </p:txBody>
      </p:sp>
      <p:sp>
        <p:nvSpPr>
          <p:cNvPr id="3" name="Afbeelding 6">
            <a:extLst>
              <a:ext uri="{FF2B5EF4-FFF2-40B4-BE49-F238E27FC236}">
                <a16:creationId xmlns:a16="http://schemas.microsoft.com/office/drawing/2014/main" id="{3CB33A04-E7AD-4AC4-88B3-60ED7E9B9566}"/>
              </a:ext>
            </a:extLst>
          </p:cNvPr>
          <p:cNvSpPr/>
          <p:nvPr/>
        </p:nvSpPr>
        <p:spPr>
          <a:xfrm rot="1479909">
            <a:off x="9335388" y="5646587"/>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pPr rtl="0"/>
            <a:endParaRPr lang="nl-NL" noProof="0"/>
          </a:p>
        </p:txBody>
      </p:sp>
      <p:sp>
        <p:nvSpPr>
          <p:cNvPr id="23" name="Rechthoek 22">
            <a:extLst>
              <a:ext uri="{FF2B5EF4-FFF2-40B4-BE49-F238E27FC236}">
                <a16:creationId xmlns:a16="http://schemas.microsoft.com/office/drawing/2014/main" id="{E976E5A3-E720-491F-80B9-92B94D665167}"/>
              </a:ext>
            </a:extLst>
          </p:cNvPr>
          <p:cNvSpPr/>
          <p:nvPr userDrawn="1"/>
        </p:nvSpPr>
        <p:spPr>
          <a:xfrm>
            <a:off x="524899" y="681630"/>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8" name="Rechthoek 27">
            <a:extLst>
              <a:ext uri="{FF2B5EF4-FFF2-40B4-BE49-F238E27FC236}">
                <a16:creationId xmlns:a16="http://schemas.microsoft.com/office/drawing/2014/main" id="{370D647A-A7D0-4786-B3B1-01ECB0E5CEA2}"/>
              </a:ext>
            </a:extLst>
          </p:cNvPr>
          <p:cNvSpPr/>
          <p:nvPr userDrawn="1"/>
        </p:nvSpPr>
        <p:spPr>
          <a:xfrm>
            <a:off x="1413196" y="333929"/>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0" name="Rechthoek 29">
            <a:extLst>
              <a:ext uri="{FF2B5EF4-FFF2-40B4-BE49-F238E27FC236}">
                <a16:creationId xmlns:a16="http://schemas.microsoft.com/office/drawing/2014/main" id="{F96FA808-97EC-4F02-8C56-FE1435B9771D}"/>
              </a:ext>
            </a:extLst>
          </p:cNvPr>
          <p:cNvSpPr/>
          <p:nvPr userDrawn="1"/>
        </p:nvSpPr>
        <p:spPr>
          <a:xfrm>
            <a:off x="4386204" y="681630"/>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5" name="Rechthoek 34">
            <a:extLst>
              <a:ext uri="{FF2B5EF4-FFF2-40B4-BE49-F238E27FC236}">
                <a16:creationId xmlns:a16="http://schemas.microsoft.com/office/drawing/2014/main" id="{5E109696-1980-4D2D-B937-02F74014104E}"/>
              </a:ext>
            </a:extLst>
          </p:cNvPr>
          <p:cNvSpPr/>
          <p:nvPr userDrawn="1"/>
        </p:nvSpPr>
        <p:spPr>
          <a:xfrm>
            <a:off x="5274501" y="333929"/>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6" name="Rechthoek 35">
            <a:extLst>
              <a:ext uri="{FF2B5EF4-FFF2-40B4-BE49-F238E27FC236}">
                <a16:creationId xmlns:a16="http://schemas.microsoft.com/office/drawing/2014/main" id="{0447A092-9105-4154-A058-8646A83D73E4}"/>
              </a:ext>
            </a:extLst>
          </p:cNvPr>
          <p:cNvSpPr/>
          <p:nvPr userDrawn="1"/>
        </p:nvSpPr>
        <p:spPr>
          <a:xfrm>
            <a:off x="8247514" y="677261"/>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Rechthoek 38">
            <a:extLst>
              <a:ext uri="{FF2B5EF4-FFF2-40B4-BE49-F238E27FC236}">
                <a16:creationId xmlns:a16="http://schemas.microsoft.com/office/drawing/2014/main" id="{95407C56-9ECE-4F96-9CC0-5AF4992CB676}"/>
              </a:ext>
            </a:extLst>
          </p:cNvPr>
          <p:cNvSpPr/>
          <p:nvPr userDrawn="1"/>
        </p:nvSpPr>
        <p:spPr>
          <a:xfrm>
            <a:off x="9135811" y="329560"/>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9" name="Tijdelijke aanduiding voor afbeelding 18">
            <a:extLst>
              <a:ext uri="{FF2B5EF4-FFF2-40B4-BE49-F238E27FC236}">
                <a16:creationId xmlns:a16="http://schemas.microsoft.com/office/drawing/2014/main" id="{48F0D1A6-69DE-433E-821B-4FF1D0640D01}"/>
              </a:ext>
            </a:extLst>
          </p:cNvPr>
          <p:cNvSpPr>
            <a:spLocks noGrp="1"/>
          </p:cNvSpPr>
          <p:nvPr>
            <p:ph type="pic" sz="quarter" idx="10" hasCustomPrompt="1"/>
          </p:nvPr>
        </p:nvSpPr>
        <p:spPr>
          <a:xfrm>
            <a:off x="771015" y="947627"/>
            <a:ext cx="2927350" cy="3578033"/>
          </a:xfrm>
          <a:solidFill>
            <a:schemeClr val="tx2">
              <a:lumMod val="40000"/>
              <a:lumOff val="60000"/>
            </a:schemeClr>
          </a:solidFill>
        </p:spPr>
        <p:txBody>
          <a:bodyPr rtlCol="0"/>
          <a:lstStyle>
            <a:lvl1pPr algn="ctr">
              <a:buNone/>
              <a:defRPr>
                <a:solidFill>
                  <a:schemeClr val="tx2">
                    <a:lumMod val="40000"/>
                    <a:lumOff val="60000"/>
                  </a:schemeClr>
                </a:solidFill>
                <a:latin typeface="+mn-lt"/>
              </a:defRPr>
            </a:lvl1pPr>
          </a:lstStyle>
          <a:p>
            <a:pPr rtl="0"/>
            <a:r>
              <a:rPr lang="nl-NL" noProof="0"/>
              <a:t>Afbeelding</a:t>
            </a:r>
          </a:p>
        </p:txBody>
      </p:sp>
      <p:sp>
        <p:nvSpPr>
          <p:cNvPr id="20" name="Tijdelijke aanduiding voor afbeelding 18">
            <a:extLst>
              <a:ext uri="{FF2B5EF4-FFF2-40B4-BE49-F238E27FC236}">
                <a16:creationId xmlns:a16="http://schemas.microsoft.com/office/drawing/2014/main" id="{5433B204-C104-4815-BF09-872F084D86D9}"/>
              </a:ext>
            </a:extLst>
          </p:cNvPr>
          <p:cNvSpPr>
            <a:spLocks noGrp="1"/>
          </p:cNvSpPr>
          <p:nvPr>
            <p:ph type="pic" sz="quarter" idx="15" hasCustomPrompt="1"/>
          </p:nvPr>
        </p:nvSpPr>
        <p:spPr>
          <a:xfrm>
            <a:off x="4632320" y="947627"/>
            <a:ext cx="2927350" cy="3578033"/>
          </a:xfrm>
          <a:solidFill>
            <a:schemeClr val="tx2">
              <a:lumMod val="40000"/>
              <a:lumOff val="60000"/>
            </a:schemeClr>
          </a:solidFill>
        </p:spPr>
        <p:txBody>
          <a:bodyPr rtlCol="0"/>
          <a:lstStyle>
            <a:lvl1pPr algn="ctr">
              <a:buNone/>
              <a:defRPr>
                <a:solidFill>
                  <a:schemeClr val="tx2">
                    <a:lumMod val="40000"/>
                    <a:lumOff val="60000"/>
                  </a:schemeClr>
                </a:solidFill>
                <a:latin typeface="+mn-lt"/>
              </a:defRPr>
            </a:lvl1pPr>
          </a:lstStyle>
          <a:p>
            <a:pPr rtl="0"/>
            <a:r>
              <a:rPr lang="nl-NL" noProof="0"/>
              <a:t>Afbeelding</a:t>
            </a:r>
          </a:p>
        </p:txBody>
      </p:sp>
      <p:sp>
        <p:nvSpPr>
          <p:cNvPr id="21" name="Tijdelijke aanduiding voor afbeelding 18">
            <a:extLst>
              <a:ext uri="{FF2B5EF4-FFF2-40B4-BE49-F238E27FC236}">
                <a16:creationId xmlns:a16="http://schemas.microsoft.com/office/drawing/2014/main" id="{7E31EC5E-2551-4B7D-90D4-D3B557EA3E79}"/>
              </a:ext>
            </a:extLst>
          </p:cNvPr>
          <p:cNvSpPr>
            <a:spLocks noGrp="1"/>
          </p:cNvSpPr>
          <p:nvPr>
            <p:ph type="pic" sz="quarter" idx="16" hasCustomPrompt="1"/>
          </p:nvPr>
        </p:nvSpPr>
        <p:spPr>
          <a:xfrm>
            <a:off x="8493630" y="943258"/>
            <a:ext cx="2927350" cy="3578033"/>
          </a:xfrm>
          <a:solidFill>
            <a:schemeClr val="tx2">
              <a:lumMod val="40000"/>
              <a:lumOff val="60000"/>
            </a:schemeClr>
          </a:solidFill>
        </p:spPr>
        <p:txBody>
          <a:bodyPr rtlCol="0"/>
          <a:lstStyle>
            <a:lvl1pPr algn="ctr">
              <a:buNone/>
              <a:defRPr>
                <a:solidFill>
                  <a:schemeClr val="tx2">
                    <a:lumMod val="40000"/>
                    <a:lumOff val="60000"/>
                  </a:schemeClr>
                </a:solidFill>
                <a:latin typeface="+mn-lt"/>
              </a:defRPr>
            </a:lvl1pPr>
          </a:lstStyle>
          <a:p>
            <a:pPr rtl="0"/>
            <a:r>
              <a:rPr lang="nl-NL" noProof="0"/>
              <a:t>Afbeelding</a:t>
            </a:r>
          </a:p>
        </p:txBody>
      </p:sp>
      <p:sp>
        <p:nvSpPr>
          <p:cNvPr id="5" name="Titel 4">
            <a:extLst>
              <a:ext uri="{FF2B5EF4-FFF2-40B4-BE49-F238E27FC236}">
                <a16:creationId xmlns:a16="http://schemas.microsoft.com/office/drawing/2014/main" id="{A8BF323E-9C2D-48E5-BB6B-96419386C7A3}"/>
              </a:ext>
            </a:extLst>
          </p:cNvPr>
          <p:cNvSpPr>
            <a:spLocks noGrp="1"/>
          </p:cNvSpPr>
          <p:nvPr>
            <p:ph type="title" hasCustomPrompt="1"/>
          </p:nvPr>
        </p:nvSpPr>
        <p:spPr>
          <a:xfrm>
            <a:off x="3639067" y="5766800"/>
            <a:ext cx="4721634" cy="676186"/>
          </a:xfrm>
        </p:spPr>
        <p:txBody>
          <a:bodyPr vert="horz" lIns="0" tIns="0" rIns="0" bIns="0" rtlCol="0">
            <a:noAutofit/>
          </a:bodyPr>
          <a:lstStyle>
            <a:lvl1pPr algn="ctr">
              <a:buFont typeface="Arial" panose="020B0604020202020204" pitchFamily="34" charset="0"/>
              <a:buNone/>
              <a:defRPr lang="en-US" sz="1600">
                <a:solidFill>
                  <a:schemeClr val="accent3">
                    <a:lumMod val="20000"/>
                    <a:lumOff val="80000"/>
                  </a:schemeClr>
                </a:solidFill>
                <a:latin typeface="+mn-lt"/>
                <a:ea typeface="+mn-ea"/>
                <a:cs typeface="+mn-cs"/>
              </a:defRPr>
            </a:lvl1pPr>
          </a:lstStyle>
          <a:p>
            <a:pPr marL="228600" lvl="0" indent="-228600" algn="ctr" rtl="0">
              <a:lnSpc>
                <a:spcPct val="100000"/>
              </a:lnSpc>
              <a:spcBef>
                <a:spcPts val="1000"/>
              </a:spcBef>
              <a:buFontTx/>
            </a:pPr>
            <a:r>
              <a:rPr lang="nl-NL" noProof="0"/>
              <a:t>Klik om de titelstijl van het model te bewerken</a:t>
            </a:r>
          </a:p>
        </p:txBody>
      </p:sp>
    </p:spTree>
    <p:extLst>
      <p:ext uri="{BB962C8B-B14F-4D97-AF65-F5344CB8AC3E}">
        <p14:creationId xmlns:p14="http://schemas.microsoft.com/office/powerpoint/2010/main" val="220581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foto's">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E25742E-0B47-444B-8B8B-BB03EAE7FC4B}"/>
              </a:ext>
            </a:extLst>
          </p:cNvPr>
          <p:cNvSpPr/>
          <p:nvPr userDrawn="1"/>
        </p:nvSpPr>
        <p:spPr>
          <a:xfrm>
            <a:off x="0" y="-7732"/>
            <a:ext cx="12191010" cy="68657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pic>
        <p:nvPicPr>
          <p:cNvPr id="7" name="Afbeelding 6" descr="Een afbeelding met een&#10;&#10;Beschrijving is automatisch gegenereerd">
            <a:extLst>
              <a:ext uri="{FF2B5EF4-FFF2-40B4-BE49-F238E27FC236}">
                <a16:creationId xmlns:a16="http://schemas.microsoft.com/office/drawing/2014/main" id="{E4D5090F-2595-49C8-8F31-FCFF302CB39B}"/>
              </a:ext>
            </a:extLst>
          </p:cNvPr>
          <p:cNvPicPr>
            <a:picLocks noChangeAspect="1"/>
          </p:cNvPicPr>
          <p:nvPr userDrawn="1"/>
        </p:nvPicPr>
        <p:blipFill rotWithShape="1">
          <a:blip r:embed="rId2">
            <a:duotone>
              <a:schemeClr val="accent6">
                <a:shade val="45000"/>
                <a:satMod val="135000"/>
              </a:schemeClr>
              <a:prstClr val="white"/>
            </a:duotone>
            <a:alphaModFix amt="5000"/>
          </a:blip>
          <a:srcRect l="3541" r="2143" b="34177"/>
          <a:stretch/>
        </p:blipFill>
        <p:spPr>
          <a:xfrm rot="10800000" flipV="1">
            <a:off x="-7" y="-7646"/>
            <a:ext cx="12191017" cy="5087646"/>
          </a:xfrm>
          <a:prstGeom prst="rect">
            <a:avLst/>
          </a:prstGeom>
        </p:spPr>
      </p:pic>
      <p:sp>
        <p:nvSpPr>
          <p:cNvPr id="40" name="Rechthoek 39">
            <a:extLst>
              <a:ext uri="{FF2B5EF4-FFF2-40B4-BE49-F238E27FC236}">
                <a16:creationId xmlns:a16="http://schemas.microsoft.com/office/drawing/2014/main" id="{7A53ABB2-D679-4B08-8670-374EBC192A70}"/>
              </a:ext>
            </a:extLst>
          </p:cNvPr>
          <p:cNvSpPr/>
          <p:nvPr userDrawn="1"/>
        </p:nvSpPr>
        <p:spPr>
          <a:xfrm>
            <a:off x="539327" y="3406762"/>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3" name="Rechthoek 42">
            <a:extLst>
              <a:ext uri="{FF2B5EF4-FFF2-40B4-BE49-F238E27FC236}">
                <a16:creationId xmlns:a16="http://schemas.microsoft.com/office/drawing/2014/main" id="{B8FA6E14-528F-4D1D-8DED-CC55E7F4D15A}"/>
              </a:ext>
            </a:extLst>
          </p:cNvPr>
          <p:cNvSpPr/>
          <p:nvPr userDrawn="1"/>
        </p:nvSpPr>
        <p:spPr>
          <a:xfrm>
            <a:off x="1140392" y="3093039"/>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8" name="Rechthoek 47">
            <a:extLst>
              <a:ext uri="{FF2B5EF4-FFF2-40B4-BE49-F238E27FC236}">
                <a16:creationId xmlns:a16="http://schemas.microsoft.com/office/drawing/2014/main" id="{C76D0D81-7898-4FD0-B5CB-91DC005C6CD8}"/>
              </a:ext>
            </a:extLst>
          </p:cNvPr>
          <p:cNvSpPr/>
          <p:nvPr/>
        </p:nvSpPr>
        <p:spPr>
          <a:xfrm>
            <a:off x="3336321" y="3406762"/>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2" name="Rechthoek 51">
            <a:extLst>
              <a:ext uri="{FF2B5EF4-FFF2-40B4-BE49-F238E27FC236}">
                <a16:creationId xmlns:a16="http://schemas.microsoft.com/office/drawing/2014/main" id="{97715DBE-F5C3-4046-BFEF-BC9F50A9DAE1}"/>
              </a:ext>
            </a:extLst>
          </p:cNvPr>
          <p:cNvSpPr/>
          <p:nvPr userDrawn="1"/>
        </p:nvSpPr>
        <p:spPr>
          <a:xfrm>
            <a:off x="3937386" y="3093039"/>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4" name="Rechthoek 53">
            <a:extLst>
              <a:ext uri="{FF2B5EF4-FFF2-40B4-BE49-F238E27FC236}">
                <a16:creationId xmlns:a16="http://schemas.microsoft.com/office/drawing/2014/main" id="{070D90CF-903F-438D-B2DC-69E7F8BE88A1}"/>
              </a:ext>
            </a:extLst>
          </p:cNvPr>
          <p:cNvSpPr/>
          <p:nvPr userDrawn="1"/>
        </p:nvSpPr>
        <p:spPr>
          <a:xfrm>
            <a:off x="6133415" y="3393059"/>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6" name="Rechthoek 55">
            <a:extLst>
              <a:ext uri="{FF2B5EF4-FFF2-40B4-BE49-F238E27FC236}">
                <a16:creationId xmlns:a16="http://schemas.microsoft.com/office/drawing/2014/main" id="{B96F7532-1DBF-4548-BD12-CFF9D1595916}"/>
              </a:ext>
            </a:extLst>
          </p:cNvPr>
          <p:cNvSpPr/>
          <p:nvPr userDrawn="1"/>
        </p:nvSpPr>
        <p:spPr>
          <a:xfrm>
            <a:off x="6734480" y="3079336"/>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9" name="Rechthoek 58">
            <a:extLst>
              <a:ext uri="{FF2B5EF4-FFF2-40B4-BE49-F238E27FC236}">
                <a16:creationId xmlns:a16="http://schemas.microsoft.com/office/drawing/2014/main" id="{542E3DD0-50DC-45B6-8B27-EE9F633A9A80}"/>
              </a:ext>
            </a:extLst>
          </p:cNvPr>
          <p:cNvSpPr/>
          <p:nvPr/>
        </p:nvSpPr>
        <p:spPr>
          <a:xfrm>
            <a:off x="8928137" y="3393143"/>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2" name="Rechthoek 61">
            <a:extLst>
              <a:ext uri="{FF2B5EF4-FFF2-40B4-BE49-F238E27FC236}">
                <a16:creationId xmlns:a16="http://schemas.microsoft.com/office/drawing/2014/main" id="{49F0792B-F250-4A87-B672-10CD1FF7DB06}"/>
              </a:ext>
            </a:extLst>
          </p:cNvPr>
          <p:cNvSpPr/>
          <p:nvPr userDrawn="1"/>
        </p:nvSpPr>
        <p:spPr>
          <a:xfrm>
            <a:off x="9529202" y="3079420"/>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 name="Rechthoek 2">
            <a:extLst>
              <a:ext uri="{FF2B5EF4-FFF2-40B4-BE49-F238E27FC236}">
                <a16:creationId xmlns:a16="http://schemas.microsoft.com/office/drawing/2014/main" id="{9694DB7F-A747-40DE-96EF-1D82762E6F21}"/>
              </a:ext>
            </a:extLst>
          </p:cNvPr>
          <p:cNvSpPr/>
          <p:nvPr userDrawn="1"/>
        </p:nvSpPr>
        <p:spPr>
          <a:xfrm>
            <a:off x="285565" y="285566"/>
            <a:ext cx="11620870"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Tijdelijke aanduiding voor tekst 15">
            <a:extLst>
              <a:ext uri="{FF2B5EF4-FFF2-40B4-BE49-F238E27FC236}">
                <a16:creationId xmlns:a16="http://schemas.microsoft.com/office/drawing/2014/main" id="{A4F23455-1CA2-484A-A539-C13F39C102E4}"/>
              </a:ext>
            </a:extLst>
          </p:cNvPr>
          <p:cNvSpPr>
            <a:spLocks noGrp="1"/>
          </p:cNvSpPr>
          <p:nvPr>
            <p:ph type="body" sz="quarter" idx="15" hasCustomPrompt="1"/>
          </p:nvPr>
        </p:nvSpPr>
        <p:spPr>
          <a:xfrm>
            <a:off x="4785707" y="743985"/>
            <a:ext cx="1039006" cy="368878"/>
          </a:xfrm>
        </p:spPr>
        <p:txBody>
          <a:bodyPr rtlCol="0"/>
          <a:lstStyle>
            <a:lvl1pPr algn="r">
              <a:buFontTx/>
              <a:buNone/>
              <a:defRPr sz="2400" i="1">
                <a:solidFill>
                  <a:schemeClr val="accent3">
                    <a:lumMod val="20000"/>
                    <a:lumOff val="80000"/>
                  </a:schemeClr>
                </a:solidFill>
                <a:latin typeface="+mn-lt"/>
              </a:defRPr>
            </a:lvl1pPr>
          </a:lstStyle>
          <a:p>
            <a:pPr lvl="0" rtl="0"/>
            <a:r>
              <a:rPr lang="nl-NL" noProof="0"/>
              <a:t>subtitel</a:t>
            </a:r>
          </a:p>
        </p:txBody>
      </p:sp>
      <p:sp>
        <p:nvSpPr>
          <p:cNvPr id="4" name="Afbeelding 21">
            <a:extLst>
              <a:ext uri="{FF2B5EF4-FFF2-40B4-BE49-F238E27FC236}">
                <a16:creationId xmlns:a16="http://schemas.microsoft.com/office/drawing/2014/main" id="{02AF6E82-BA59-498B-9E11-F1E1BEA76522}"/>
              </a:ext>
            </a:extLst>
          </p:cNvPr>
          <p:cNvSpPr/>
          <p:nvPr/>
        </p:nvSpPr>
        <p:spPr>
          <a:xfrm rot="1600662">
            <a:off x="5546311" y="2233118"/>
            <a:ext cx="1100563" cy="563350"/>
          </a:xfrm>
          <a:custGeom>
            <a:avLst/>
            <a:gdLst>
              <a:gd name="connsiteX0" fmla="*/ 1100560 w 1100563"/>
              <a:gd name="connsiteY0" fmla="*/ 57532 h 563350"/>
              <a:gd name="connsiteX1" fmla="*/ 1083745 w 1100563"/>
              <a:gd name="connsiteY1" fmla="*/ 74346 h 563350"/>
              <a:gd name="connsiteX2" fmla="*/ 1087472 w 1100563"/>
              <a:gd name="connsiteY2" fmla="*/ 83617 h 563350"/>
              <a:gd name="connsiteX3" fmla="*/ 1085654 w 1100563"/>
              <a:gd name="connsiteY3" fmla="*/ 86707 h 563350"/>
              <a:gd name="connsiteX4" fmla="*/ 1005400 w 1100563"/>
              <a:gd name="connsiteY4" fmla="*/ 138695 h 563350"/>
              <a:gd name="connsiteX5" fmla="*/ 946686 w 1100563"/>
              <a:gd name="connsiteY5" fmla="*/ 164780 h 563350"/>
              <a:gd name="connsiteX6" fmla="*/ 879429 w 1100563"/>
              <a:gd name="connsiteY6" fmla="*/ 192955 h 563350"/>
              <a:gd name="connsiteX7" fmla="*/ 853163 w 1100563"/>
              <a:gd name="connsiteY7" fmla="*/ 203407 h 563350"/>
              <a:gd name="connsiteX8" fmla="*/ 902969 w 1100563"/>
              <a:gd name="connsiteY8" fmla="*/ 207588 h 563350"/>
              <a:gd name="connsiteX9" fmla="*/ 950776 w 1100563"/>
              <a:gd name="connsiteY9" fmla="*/ 198136 h 563350"/>
              <a:gd name="connsiteX10" fmla="*/ 952140 w 1100563"/>
              <a:gd name="connsiteY10" fmla="*/ 201862 h 563350"/>
              <a:gd name="connsiteX11" fmla="*/ 941688 w 1100563"/>
              <a:gd name="connsiteY11" fmla="*/ 212496 h 563350"/>
              <a:gd name="connsiteX12" fmla="*/ 984587 w 1100563"/>
              <a:gd name="connsiteY12" fmla="*/ 235763 h 563350"/>
              <a:gd name="connsiteX13" fmla="*/ 983587 w 1100563"/>
              <a:gd name="connsiteY13" fmla="*/ 239308 h 563350"/>
              <a:gd name="connsiteX14" fmla="*/ 973226 w 1100563"/>
              <a:gd name="connsiteY14" fmla="*/ 238490 h 563350"/>
              <a:gd name="connsiteX15" fmla="*/ 920602 w 1100563"/>
              <a:gd name="connsiteY15" fmla="*/ 227038 h 563350"/>
              <a:gd name="connsiteX16" fmla="*/ 840893 w 1100563"/>
              <a:gd name="connsiteY16" fmla="*/ 227038 h 563350"/>
              <a:gd name="connsiteX17" fmla="*/ 839166 w 1100563"/>
              <a:gd name="connsiteY17" fmla="*/ 227311 h 563350"/>
              <a:gd name="connsiteX18" fmla="*/ 733918 w 1100563"/>
              <a:gd name="connsiteY18" fmla="*/ 267665 h 563350"/>
              <a:gd name="connsiteX19" fmla="*/ 717649 w 1100563"/>
              <a:gd name="connsiteY19" fmla="*/ 285206 h 563350"/>
              <a:gd name="connsiteX20" fmla="*/ 699744 w 1100563"/>
              <a:gd name="connsiteY20" fmla="*/ 315108 h 563350"/>
              <a:gd name="connsiteX21" fmla="*/ 656936 w 1100563"/>
              <a:gd name="connsiteY21" fmla="*/ 351373 h 563350"/>
              <a:gd name="connsiteX22" fmla="*/ 580863 w 1100563"/>
              <a:gd name="connsiteY22" fmla="*/ 394726 h 563350"/>
              <a:gd name="connsiteX23" fmla="*/ 613855 w 1100563"/>
              <a:gd name="connsiteY23" fmla="*/ 397998 h 563350"/>
              <a:gd name="connsiteX24" fmla="*/ 707197 w 1100563"/>
              <a:gd name="connsiteY24" fmla="*/ 364279 h 563350"/>
              <a:gd name="connsiteX25" fmla="*/ 777362 w 1100563"/>
              <a:gd name="connsiteY25" fmla="*/ 359462 h 563350"/>
              <a:gd name="connsiteX26" fmla="*/ 786451 w 1100563"/>
              <a:gd name="connsiteY26" fmla="*/ 367369 h 563350"/>
              <a:gd name="connsiteX27" fmla="*/ 775544 w 1100563"/>
              <a:gd name="connsiteY27" fmla="*/ 369278 h 563350"/>
              <a:gd name="connsiteX28" fmla="*/ 730100 w 1100563"/>
              <a:gd name="connsiteY28" fmla="*/ 377639 h 563350"/>
              <a:gd name="connsiteX29" fmla="*/ 626943 w 1100563"/>
              <a:gd name="connsiteY29" fmla="*/ 419175 h 563350"/>
              <a:gd name="connsiteX30" fmla="*/ 603130 w 1100563"/>
              <a:gd name="connsiteY30" fmla="*/ 422356 h 563350"/>
              <a:gd name="connsiteX31" fmla="*/ 528238 w 1100563"/>
              <a:gd name="connsiteY31" fmla="*/ 440897 h 563350"/>
              <a:gd name="connsiteX32" fmla="*/ 457982 w 1100563"/>
              <a:gd name="connsiteY32" fmla="*/ 479434 h 563350"/>
              <a:gd name="connsiteX33" fmla="*/ 417537 w 1100563"/>
              <a:gd name="connsiteY33" fmla="*/ 483524 h 563350"/>
              <a:gd name="connsiteX34" fmla="*/ 376274 w 1100563"/>
              <a:gd name="connsiteY34" fmla="*/ 478070 h 563350"/>
              <a:gd name="connsiteX35" fmla="*/ 364549 w 1100563"/>
              <a:gd name="connsiteY35" fmla="*/ 476525 h 563350"/>
              <a:gd name="connsiteX36" fmla="*/ 328012 w 1100563"/>
              <a:gd name="connsiteY36" fmla="*/ 480524 h 563350"/>
              <a:gd name="connsiteX37" fmla="*/ 206859 w 1100563"/>
              <a:gd name="connsiteY37" fmla="*/ 545509 h 563350"/>
              <a:gd name="connsiteX38" fmla="*/ 165232 w 1100563"/>
              <a:gd name="connsiteY38" fmla="*/ 557052 h 563350"/>
              <a:gd name="connsiteX39" fmla="*/ 95612 w 1100563"/>
              <a:gd name="connsiteY39" fmla="*/ 560233 h 563350"/>
              <a:gd name="connsiteX40" fmla="*/ 68164 w 1100563"/>
              <a:gd name="connsiteY40" fmla="*/ 563051 h 563350"/>
              <a:gd name="connsiteX41" fmla="*/ 49713 w 1100563"/>
              <a:gd name="connsiteY41" fmla="*/ 561596 h 563350"/>
              <a:gd name="connsiteX42" fmla="*/ 19175 w 1100563"/>
              <a:gd name="connsiteY42" fmla="*/ 545146 h 563350"/>
              <a:gd name="connsiteX43" fmla="*/ 270 w 1100563"/>
              <a:gd name="connsiteY43" fmla="*/ 513153 h 563350"/>
              <a:gd name="connsiteX44" fmla="*/ 10813 w 1100563"/>
              <a:gd name="connsiteY44" fmla="*/ 499156 h 563350"/>
              <a:gd name="connsiteX45" fmla="*/ 125241 w 1100563"/>
              <a:gd name="connsiteY45" fmla="*/ 503428 h 563350"/>
              <a:gd name="connsiteX46" fmla="*/ 245395 w 1100563"/>
              <a:gd name="connsiteY46" fmla="*/ 476162 h 563350"/>
              <a:gd name="connsiteX47" fmla="*/ 309562 w 1100563"/>
              <a:gd name="connsiteY47" fmla="*/ 434081 h 563350"/>
              <a:gd name="connsiteX48" fmla="*/ 325649 w 1100563"/>
              <a:gd name="connsiteY48" fmla="*/ 416630 h 563350"/>
              <a:gd name="connsiteX49" fmla="*/ 339919 w 1100563"/>
              <a:gd name="connsiteY49" fmla="*/ 402452 h 563350"/>
              <a:gd name="connsiteX50" fmla="*/ 374820 w 1100563"/>
              <a:gd name="connsiteY50" fmla="*/ 386728 h 563350"/>
              <a:gd name="connsiteX51" fmla="*/ 389634 w 1100563"/>
              <a:gd name="connsiteY51" fmla="*/ 381911 h 563350"/>
              <a:gd name="connsiteX52" fmla="*/ 431988 w 1100563"/>
              <a:gd name="connsiteY52" fmla="*/ 341739 h 563350"/>
              <a:gd name="connsiteX53" fmla="*/ 445076 w 1100563"/>
              <a:gd name="connsiteY53" fmla="*/ 319562 h 563350"/>
              <a:gd name="connsiteX54" fmla="*/ 456164 w 1100563"/>
              <a:gd name="connsiteY54" fmla="*/ 302475 h 563350"/>
              <a:gd name="connsiteX55" fmla="*/ 462163 w 1100563"/>
              <a:gd name="connsiteY55" fmla="*/ 310110 h 563350"/>
              <a:gd name="connsiteX56" fmla="*/ 452347 w 1100563"/>
              <a:gd name="connsiteY56" fmla="*/ 324470 h 563350"/>
              <a:gd name="connsiteX57" fmla="*/ 451529 w 1100563"/>
              <a:gd name="connsiteY57" fmla="*/ 349828 h 563350"/>
              <a:gd name="connsiteX58" fmla="*/ 464799 w 1100563"/>
              <a:gd name="connsiteY58" fmla="*/ 339466 h 563350"/>
              <a:gd name="connsiteX59" fmla="*/ 479522 w 1100563"/>
              <a:gd name="connsiteY59" fmla="*/ 331559 h 563350"/>
              <a:gd name="connsiteX60" fmla="*/ 474251 w 1100563"/>
              <a:gd name="connsiteY60" fmla="*/ 345283 h 563350"/>
              <a:gd name="connsiteX61" fmla="*/ 386362 w 1100563"/>
              <a:gd name="connsiteY61" fmla="*/ 415994 h 563350"/>
              <a:gd name="connsiteX62" fmla="*/ 384363 w 1100563"/>
              <a:gd name="connsiteY62" fmla="*/ 420357 h 563350"/>
              <a:gd name="connsiteX63" fmla="*/ 511606 w 1100563"/>
              <a:gd name="connsiteY63" fmla="*/ 400089 h 563350"/>
              <a:gd name="connsiteX64" fmla="*/ 532965 w 1100563"/>
              <a:gd name="connsiteY64" fmla="*/ 377639 h 563350"/>
              <a:gd name="connsiteX65" fmla="*/ 540690 w 1100563"/>
              <a:gd name="connsiteY65" fmla="*/ 373731 h 563350"/>
              <a:gd name="connsiteX66" fmla="*/ 643848 w 1100563"/>
              <a:gd name="connsiteY66" fmla="*/ 319289 h 563350"/>
              <a:gd name="connsiteX67" fmla="*/ 682293 w 1100563"/>
              <a:gd name="connsiteY67" fmla="*/ 281116 h 563350"/>
              <a:gd name="connsiteX68" fmla="*/ 690382 w 1100563"/>
              <a:gd name="connsiteY68" fmla="*/ 267756 h 563350"/>
              <a:gd name="connsiteX69" fmla="*/ 767546 w 1100563"/>
              <a:gd name="connsiteY69" fmla="*/ 207497 h 563350"/>
              <a:gd name="connsiteX70" fmla="*/ 853435 w 1100563"/>
              <a:gd name="connsiteY70" fmla="*/ 180503 h 563350"/>
              <a:gd name="connsiteX71" fmla="*/ 897243 w 1100563"/>
              <a:gd name="connsiteY71" fmla="*/ 156691 h 563350"/>
              <a:gd name="connsiteX72" fmla="*/ 953685 w 1100563"/>
              <a:gd name="connsiteY72" fmla="*/ 99795 h 563350"/>
              <a:gd name="connsiteX73" fmla="*/ 963137 w 1100563"/>
              <a:gd name="connsiteY73" fmla="*/ 87434 h 563350"/>
              <a:gd name="connsiteX74" fmla="*/ 984678 w 1100563"/>
              <a:gd name="connsiteY74" fmla="*/ 26903 h 563350"/>
              <a:gd name="connsiteX75" fmla="*/ 983223 w 1100563"/>
              <a:gd name="connsiteY75" fmla="*/ 13633 h 563350"/>
              <a:gd name="connsiteX76" fmla="*/ 984132 w 1100563"/>
              <a:gd name="connsiteY76" fmla="*/ 0 h 563350"/>
              <a:gd name="connsiteX77" fmla="*/ 997856 w 1100563"/>
              <a:gd name="connsiteY77" fmla="*/ 21268 h 563350"/>
              <a:gd name="connsiteX78" fmla="*/ 1029758 w 1100563"/>
              <a:gd name="connsiteY78" fmla="*/ 6817 h 563350"/>
              <a:gd name="connsiteX79" fmla="*/ 1026759 w 1100563"/>
              <a:gd name="connsiteY79" fmla="*/ 11088 h 563350"/>
              <a:gd name="connsiteX80" fmla="*/ 986314 w 1100563"/>
              <a:gd name="connsiteY80" fmla="*/ 69984 h 563350"/>
              <a:gd name="connsiteX81" fmla="*/ 978134 w 1100563"/>
              <a:gd name="connsiteY81" fmla="*/ 87162 h 563350"/>
              <a:gd name="connsiteX82" fmla="*/ 947504 w 1100563"/>
              <a:gd name="connsiteY82" fmla="*/ 135968 h 563350"/>
              <a:gd name="connsiteX83" fmla="*/ 967772 w 1100563"/>
              <a:gd name="connsiteY83" fmla="*/ 137059 h 563350"/>
              <a:gd name="connsiteX84" fmla="*/ 1024396 w 1100563"/>
              <a:gd name="connsiteY84" fmla="*/ 114610 h 563350"/>
              <a:gd name="connsiteX85" fmla="*/ 1038483 w 1100563"/>
              <a:gd name="connsiteY85" fmla="*/ 102249 h 563350"/>
              <a:gd name="connsiteX86" fmla="*/ 1072839 w 1100563"/>
              <a:gd name="connsiteY86" fmla="*/ 67711 h 563350"/>
              <a:gd name="connsiteX87" fmla="*/ 1100560 w 1100563"/>
              <a:gd name="connsiteY87" fmla="*/ 57532 h 56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00563" h="563350">
                <a:moveTo>
                  <a:pt x="1100560" y="57532"/>
                </a:moveTo>
                <a:cubicBezTo>
                  <a:pt x="1100832" y="68802"/>
                  <a:pt x="1087199" y="65258"/>
                  <a:pt x="1083745" y="74346"/>
                </a:cubicBezTo>
                <a:cubicBezTo>
                  <a:pt x="1084654" y="76709"/>
                  <a:pt x="1086109" y="80254"/>
                  <a:pt x="1087472" y="83617"/>
                </a:cubicBezTo>
                <a:cubicBezTo>
                  <a:pt x="1086745" y="84889"/>
                  <a:pt x="1086472" y="86162"/>
                  <a:pt x="1085654" y="86707"/>
                </a:cubicBezTo>
                <a:cubicBezTo>
                  <a:pt x="1059024" y="104248"/>
                  <a:pt x="1032939" y="122790"/>
                  <a:pt x="1005400" y="138695"/>
                </a:cubicBezTo>
                <a:cubicBezTo>
                  <a:pt x="986950" y="149329"/>
                  <a:pt x="966409" y="156418"/>
                  <a:pt x="946686" y="164780"/>
                </a:cubicBezTo>
                <a:cubicBezTo>
                  <a:pt x="924328" y="174323"/>
                  <a:pt x="901879" y="183594"/>
                  <a:pt x="879429" y="192955"/>
                </a:cubicBezTo>
                <a:cubicBezTo>
                  <a:pt x="870977" y="196500"/>
                  <a:pt x="862433" y="199681"/>
                  <a:pt x="853163" y="203407"/>
                </a:cubicBezTo>
                <a:cubicBezTo>
                  <a:pt x="870431" y="204680"/>
                  <a:pt x="887064" y="204134"/>
                  <a:pt x="902969" y="207588"/>
                </a:cubicBezTo>
                <a:cubicBezTo>
                  <a:pt x="920511" y="211405"/>
                  <a:pt x="934417" y="197954"/>
                  <a:pt x="950776" y="198136"/>
                </a:cubicBezTo>
                <a:cubicBezTo>
                  <a:pt x="951231" y="199408"/>
                  <a:pt x="951685" y="200590"/>
                  <a:pt x="952140" y="201862"/>
                </a:cubicBezTo>
                <a:cubicBezTo>
                  <a:pt x="948868" y="205225"/>
                  <a:pt x="945596" y="208497"/>
                  <a:pt x="941688" y="212496"/>
                </a:cubicBezTo>
                <a:cubicBezTo>
                  <a:pt x="956139" y="220403"/>
                  <a:pt x="970317" y="228038"/>
                  <a:pt x="984587" y="235763"/>
                </a:cubicBezTo>
                <a:cubicBezTo>
                  <a:pt x="984223" y="236945"/>
                  <a:pt x="983950" y="238126"/>
                  <a:pt x="983587" y="239308"/>
                </a:cubicBezTo>
                <a:cubicBezTo>
                  <a:pt x="980133" y="239035"/>
                  <a:pt x="976589" y="239217"/>
                  <a:pt x="973226" y="238490"/>
                </a:cubicBezTo>
                <a:cubicBezTo>
                  <a:pt x="955684" y="234673"/>
                  <a:pt x="938325" y="228310"/>
                  <a:pt x="920602" y="227038"/>
                </a:cubicBezTo>
                <a:cubicBezTo>
                  <a:pt x="894153" y="225220"/>
                  <a:pt x="867523" y="226856"/>
                  <a:pt x="840893" y="227038"/>
                </a:cubicBezTo>
                <a:cubicBezTo>
                  <a:pt x="840348" y="227038"/>
                  <a:pt x="839711" y="227311"/>
                  <a:pt x="839166" y="227311"/>
                </a:cubicBezTo>
                <a:cubicBezTo>
                  <a:pt x="797539" y="223493"/>
                  <a:pt x="767001" y="249396"/>
                  <a:pt x="733918" y="267665"/>
                </a:cubicBezTo>
                <a:cubicBezTo>
                  <a:pt x="727283" y="271300"/>
                  <a:pt x="722193" y="278662"/>
                  <a:pt x="717649" y="285206"/>
                </a:cubicBezTo>
                <a:cubicBezTo>
                  <a:pt x="711105" y="294749"/>
                  <a:pt x="705743" y="305111"/>
                  <a:pt x="699744" y="315108"/>
                </a:cubicBezTo>
                <a:cubicBezTo>
                  <a:pt x="689474" y="331923"/>
                  <a:pt x="675568" y="343011"/>
                  <a:pt x="656936" y="351373"/>
                </a:cubicBezTo>
                <a:cubicBezTo>
                  <a:pt x="631396" y="362734"/>
                  <a:pt x="608038" y="378912"/>
                  <a:pt x="580863" y="394726"/>
                </a:cubicBezTo>
                <a:cubicBezTo>
                  <a:pt x="594041" y="400270"/>
                  <a:pt x="604130" y="401452"/>
                  <a:pt x="613855" y="397998"/>
                </a:cubicBezTo>
                <a:cubicBezTo>
                  <a:pt x="645120" y="387092"/>
                  <a:pt x="676113" y="375640"/>
                  <a:pt x="707197" y="364279"/>
                </a:cubicBezTo>
                <a:cubicBezTo>
                  <a:pt x="730191" y="355826"/>
                  <a:pt x="753550" y="353281"/>
                  <a:pt x="777362" y="359462"/>
                </a:cubicBezTo>
                <a:cubicBezTo>
                  <a:pt x="780725" y="360371"/>
                  <a:pt x="783724" y="362643"/>
                  <a:pt x="786451" y="367369"/>
                </a:cubicBezTo>
                <a:cubicBezTo>
                  <a:pt x="782816" y="368096"/>
                  <a:pt x="778907" y="370005"/>
                  <a:pt x="775544" y="369278"/>
                </a:cubicBezTo>
                <a:cubicBezTo>
                  <a:pt x="759094" y="365733"/>
                  <a:pt x="744643" y="371822"/>
                  <a:pt x="730100" y="377639"/>
                </a:cubicBezTo>
                <a:cubicBezTo>
                  <a:pt x="695654" y="391454"/>
                  <a:pt x="661480" y="405815"/>
                  <a:pt x="626943" y="419175"/>
                </a:cubicBezTo>
                <a:cubicBezTo>
                  <a:pt x="619672" y="421993"/>
                  <a:pt x="611037" y="422992"/>
                  <a:pt x="603130" y="422356"/>
                </a:cubicBezTo>
                <a:cubicBezTo>
                  <a:pt x="575955" y="420357"/>
                  <a:pt x="551597" y="428173"/>
                  <a:pt x="528238" y="440897"/>
                </a:cubicBezTo>
                <a:cubicBezTo>
                  <a:pt x="504789" y="453712"/>
                  <a:pt x="481158" y="466164"/>
                  <a:pt x="457982" y="479434"/>
                </a:cubicBezTo>
                <a:cubicBezTo>
                  <a:pt x="444803" y="487068"/>
                  <a:pt x="431624" y="486159"/>
                  <a:pt x="417537" y="483524"/>
                </a:cubicBezTo>
                <a:cubicBezTo>
                  <a:pt x="403904" y="480979"/>
                  <a:pt x="390089" y="479797"/>
                  <a:pt x="376274" y="478070"/>
                </a:cubicBezTo>
                <a:cubicBezTo>
                  <a:pt x="372366" y="477616"/>
                  <a:pt x="367912" y="478161"/>
                  <a:pt x="364549" y="476525"/>
                </a:cubicBezTo>
                <a:cubicBezTo>
                  <a:pt x="351370" y="470436"/>
                  <a:pt x="339646" y="474253"/>
                  <a:pt x="328012" y="480524"/>
                </a:cubicBezTo>
                <a:cubicBezTo>
                  <a:pt x="287658" y="502247"/>
                  <a:pt x="247667" y="524787"/>
                  <a:pt x="206859" y="545509"/>
                </a:cubicBezTo>
                <a:cubicBezTo>
                  <a:pt x="194225" y="551871"/>
                  <a:pt x="179410" y="555507"/>
                  <a:pt x="165232" y="557052"/>
                </a:cubicBezTo>
                <a:cubicBezTo>
                  <a:pt x="142146" y="559506"/>
                  <a:pt x="118788" y="559052"/>
                  <a:pt x="95612" y="560233"/>
                </a:cubicBezTo>
                <a:cubicBezTo>
                  <a:pt x="86432" y="560688"/>
                  <a:pt x="77343" y="562596"/>
                  <a:pt x="68164" y="563051"/>
                </a:cubicBezTo>
                <a:cubicBezTo>
                  <a:pt x="61983" y="563414"/>
                  <a:pt x="55167" y="563869"/>
                  <a:pt x="49713" y="561596"/>
                </a:cubicBezTo>
                <a:cubicBezTo>
                  <a:pt x="39079" y="557143"/>
                  <a:pt x="28809" y="551417"/>
                  <a:pt x="19175" y="545146"/>
                </a:cubicBezTo>
                <a:cubicBezTo>
                  <a:pt x="7814" y="537784"/>
                  <a:pt x="1906" y="526514"/>
                  <a:pt x="270" y="513153"/>
                </a:cubicBezTo>
                <a:cubicBezTo>
                  <a:pt x="-911" y="503519"/>
                  <a:pt x="1634" y="500429"/>
                  <a:pt x="10813" y="499156"/>
                </a:cubicBezTo>
                <a:cubicBezTo>
                  <a:pt x="49168" y="493612"/>
                  <a:pt x="87886" y="495521"/>
                  <a:pt x="125241" y="503428"/>
                </a:cubicBezTo>
                <a:cubicBezTo>
                  <a:pt x="170685" y="513062"/>
                  <a:pt x="208767" y="500156"/>
                  <a:pt x="245395" y="476162"/>
                </a:cubicBezTo>
                <a:cubicBezTo>
                  <a:pt x="266754" y="462165"/>
                  <a:pt x="287840" y="447532"/>
                  <a:pt x="309562" y="434081"/>
                </a:cubicBezTo>
                <a:cubicBezTo>
                  <a:pt x="316924" y="429536"/>
                  <a:pt x="322741" y="424356"/>
                  <a:pt x="325649" y="416630"/>
                </a:cubicBezTo>
                <a:cubicBezTo>
                  <a:pt x="328376" y="409359"/>
                  <a:pt x="333102" y="405360"/>
                  <a:pt x="339919" y="402452"/>
                </a:cubicBezTo>
                <a:cubicBezTo>
                  <a:pt x="351643" y="397362"/>
                  <a:pt x="363095" y="391818"/>
                  <a:pt x="374820" y="386728"/>
                </a:cubicBezTo>
                <a:cubicBezTo>
                  <a:pt x="379546" y="384638"/>
                  <a:pt x="384545" y="382820"/>
                  <a:pt x="389634" y="381911"/>
                </a:cubicBezTo>
                <a:cubicBezTo>
                  <a:pt x="409630" y="378185"/>
                  <a:pt x="425808" y="362007"/>
                  <a:pt x="431988" y="341739"/>
                </a:cubicBezTo>
                <a:cubicBezTo>
                  <a:pt x="434442" y="333740"/>
                  <a:pt x="440532" y="326833"/>
                  <a:pt x="445076" y="319562"/>
                </a:cubicBezTo>
                <a:cubicBezTo>
                  <a:pt x="448711" y="313654"/>
                  <a:pt x="452620" y="307928"/>
                  <a:pt x="456164" y="302475"/>
                </a:cubicBezTo>
                <a:cubicBezTo>
                  <a:pt x="462345" y="302566"/>
                  <a:pt x="464799" y="305111"/>
                  <a:pt x="462163" y="310110"/>
                </a:cubicBezTo>
                <a:cubicBezTo>
                  <a:pt x="459436" y="315199"/>
                  <a:pt x="455528" y="319653"/>
                  <a:pt x="452347" y="324470"/>
                </a:cubicBezTo>
                <a:cubicBezTo>
                  <a:pt x="447166" y="332286"/>
                  <a:pt x="445530" y="340375"/>
                  <a:pt x="451529" y="349828"/>
                </a:cubicBezTo>
                <a:cubicBezTo>
                  <a:pt x="455982" y="346283"/>
                  <a:pt x="460163" y="342466"/>
                  <a:pt x="464799" y="339466"/>
                </a:cubicBezTo>
                <a:cubicBezTo>
                  <a:pt x="469343" y="336467"/>
                  <a:pt x="474433" y="334286"/>
                  <a:pt x="479522" y="331559"/>
                </a:cubicBezTo>
                <a:cubicBezTo>
                  <a:pt x="483976" y="340284"/>
                  <a:pt x="478159" y="342102"/>
                  <a:pt x="474251" y="345283"/>
                </a:cubicBezTo>
                <a:cubicBezTo>
                  <a:pt x="445258" y="369278"/>
                  <a:pt x="412538" y="388637"/>
                  <a:pt x="386362" y="415994"/>
                </a:cubicBezTo>
                <a:cubicBezTo>
                  <a:pt x="385272" y="417085"/>
                  <a:pt x="384999" y="418993"/>
                  <a:pt x="384363" y="420357"/>
                </a:cubicBezTo>
                <a:cubicBezTo>
                  <a:pt x="430988" y="443987"/>
                  <a:pt x="471979" y="430718"/>
                  <a:pt x="511606" y="400089"/>
                </a:cubicBezTo>
                <a:cubicBezTo>
                  <a:pt x="511061" y="387728"/>
                  <a:pt x="519331" y="380457"/>
                  <a:pt x="532965" y="377639"/>
                </a:cubicBezTo>
                <a:cubicBezTo>
                  <a:pt x="535691" y="377094"/>
                  <a:pt x="538418" y="375458"/>
                  <a:pt x="540690" y="373731"/>
                </a:cubicBezTo>
                <a:cubicBezTo>
                  <a:pt x="572592" y="350827"/>
                  <a:pt x="609038" y="336649"/>
                  <a:pt x="643848" y="319289"/>
                </a:cubicBezTo>
                <a:cubicBezTo>
                  <a:pt x="660571" y="310928"/>
                  <a:pt x="676113" y="300748"/>
                  <a:pt x="682293" y="281116"/>
                </a:cubicBezTo>
                <a:cubicBezTo>
                  <a:pt x="683839" y="276299"/>
                  <a:pt x="687020" y="271755"/>
                  <a:pt x="690382" y="267756"/>
                </a:cubicBezTo>
                <a:cubicBezTo>
                  <a:pt x="711923" y="242398"/>
                  <a:pt x="736372" y="221766"/>
                  <a:pt x="767546" y="207497"/>
                </a:cubicBezTo>
                <a:cubicBezTo>
                  <a:pt x="795449" y="194773"/>
                  <a:pt x="824260" y="187684"/>
                  <a:pt x="853435" y="180503"/>
                </a:cubicBezTo>
                <a:cubicBezTo>
                  <a:pt x="869977" y="176504"/>
                  <a:pt x="884974" y="169415"/>
                  <a:pt x="897243" y="156691"/>
                </a:cubicBezTo>
                <a:cubicBezTo>
                  <a:pt x="915785" y="137423"/>
                  <a:pt x="934962" y="118881"/>
                  <a:pt x="953685" y="99795"/>
                </a:cubicBezTo>
                <a:cubicBezTo>
                  <a:pt x="957320" y="96069"/>
                  <a:pt x="961319" y="92069"/>
                  <a:pt x="963137" y="87434"/>
                </a:cubicBezTo>
                <a:cubicBezTo>
                  <a:pt x="970772" y="67439"/>
                  <a:pt x="978043" y="47262"/>
                  <a:pt x="984678" y="26903"/>
                </a:cubicBezTo>
                <a:cubicBezTo>
                  <a:pt x="985950" y="23086"/>
                  <a:pt x="983496" y="18087"/>
                  <a:pt x="983223" y="13633"/>
                </a:cubicBezTo>
                <a:cubicBezTo>
                  <a:pt x="983042" y="10634"/>
                  <a:pt x="983587" y="7544"/>
                  <a:pt x="984132" y="0"/>
                </a:cubicBezTo>
                <a:cubicBezTo>
                  <a:pt x="989949" y="8907"/>
                  <a:pt x="993403" y="14360"/>
                  <a:pt x="997856" y="21268"/>
                </a:cubicBezTo>
                <a:cubicBezTo>
                  <a:pt x="1005582" y="10543"/>
                  <a:pt x="1014398" y="2454"/>
                  <a:pt x="1029758" y="6817"/>
                </a:cubicBezTo>
                <a:cubicBezTo>
                  <a:pt x="1028849" y="8180"/>
                  <a:pt x="1028213" y="10270"/>
                  <a:pt x="1026759" y="11088"/>
                </a:cubicBezTo>
                <a:cubicBezTo>
                  <a:pt x="1004946" y="24994"/>
                  <a:pt x="993948" y="46262"/>
                  <a:pt x="986314" y="69984"/>
                </a:cubicBezTo>
                <a:cubicBezTo>
                  <a:pt x="984405" y="75982"/>
                  <a:pt x="981406" y="81799"/>
                  <a:pt x="978134" y="87162"/>
                </a:cubicBezTo>
                <a:cubicBezTo>
                  <a:pt x="968318" y="103340"/>
                  <a:pt x="958047" y="119245"/>
                  <a:pt x="947504" y="135968"/>
                </a:cubicBezTo>
                <a:cubicBezTo>
                  <a:pt x="954685" y="141512"/>
                  <a:pt x="961683" y="139331"/>
                  <a:pt x="967772" y="137059"/>
                </a:cubicBezTo>
                <a:cubicBezTo>
                  <a:pt x="986859" y="130061"/>
                  <a:pt x="1005855" y="122790"/>
                  <a:pt x="1024396" y="114610"/>
                </a:cubicBezTo>
                <a:cubicBezTo>
                  <a:pt x="1029849" y="112247"/>
                  <a:pt x="1034030" y="106702"/>
                  <a:pt x="1038483" y="102249"/>
                </a:cubicBezTo>
                <a:cubicBezTo>
                  <a:pt x="1049935" y="90797"/>
                  <a:pt x="1060842" y="78618"/>
                  <a:pt x="1072839" y="67711"/>
                </a:cubicBezTo>
                <a:cubicBezTo>
                  <a:pt x="1082655" y="58714"/>
                  <a:pt x="1090289" y="56623"/>
                  <a:pt x="1100560" y="57532"/>
                </a:cubicBezTo>
                <a:close/>
              </a:path>
            </a:pathLst>
          </a:custGeom>
          <a:solidFill>
            <a:srgbClr val="F8EAD4"/>
          </a:solidFill>
          <a:ln w="9053" cap="flat">
            <a:noFill/>
            <a:prstDash val="solid"/>
            <a:miter/>
          </a:ln>
        </p:spPr>
        <p:txBody>
          <a:bodyPr rtlCol="0" anchor="ctr"/>
          <a:lstStyle/>
          <a:p>
            <a:pPr rtl="0"/>
            <a:endParaRPr lang="nl-NL" noProof="0"/>
          </a:p>
        </p:txBody>
      </p:sp>
      <p:sp>
        <p:nvSpPr>
          <p:cNvPr id="25" name="Tijdelijke aanduiding voor afbeelding 34">
            <a:extLst>
              <a:ext uri="{FF2B5EF4-FFF2-40B4-BE49-F238E27FC236}">
                <a16:creationId xmlns:a16="http://schemas.microsoft.com/office/drawing/2014/main" id="{771DFCF5-94C5-4563-8423-D05A462D8DA0}"/>
              </a:ext>
            </a:extLst>
          </p:cNvPr>
          <p:cNvSpPr>
            <a:spLocks noGrp="1"/>
          </p:cNvSpPr>
          <p:nvPr>
            <p:ph type="pic" sz="quarter" idx="10" hasCustomPrompt="1"/>
          </p:nvPr>
        </p:nvSpPr>
        <p:spPr>
          <a:xfrm>
            <a:off x="840659" y="3699572"/>
            <a:ext cx="2120872" cy="2120963"/>
          </a:xfrm>
          <a:solidFill>
            <a:schemeClr val="tx2">
              <a:lumMod val="50000"/>
            </a:schemeClr>
          </a:solidFill>
        </p:spPr>
        <p:txBody>
          <a:bodyPr rtlCol="0"/>
          <a:lstStyle>
            <a:lvl1pPr algn="ctr">
              <a:buNone/>
              <a:defRPr sz="1600">
                <a:solidFill>
                  <a:schemeClr val="tx2">
                    <a:lumMod val="50000"/>
                  </a:schemeClr>
                </a:solidFill>
                <a:latin typeface="+mn-lt"/>
              </a:defRPr>
            </a:lvl1pPr>
          </a:lstStyle>
          <a:p>
            <a:pPr rtl="0"/>
            <a:r>
              <a:rPr lang="nl-NL" noProof="0"/>
              <a:t>afbeelding</a:t>
            </a:r>
          </a:p>
        </p:txBody>
      </p:sp>
      <p:sp>
        <p:nvSpPr>
          <p:cNvPr id="27" name="Tijdelijke aanduiding voor afbeelding 34">
            <a:extLst>
              <a:ext uri="{FF2B5EF4-FFF2-40B4-BE49-F238E27FC236}">
                <a16:creationId xmlns:a16="http://schemas.microsoft.com/office/drawing/2014/main" id="{EFB6A770-C929-4EDF-85EB-4A8B19E96898}"/>
              </a:ext>
            </a:extLst>
          </p:cNvPr>
          <p:cNvSpPr>
            <a:spLocks noGrp="1"/>
          </p:cNvSpPr>
          <p:nvPr>
            <p:ph type="pic" sz="quarter" idx="11" hasCustomPrompt="1"/>
          </p:nvPr>
        </p:nvSpPr>
        <p:spPr>
          <a:xfrm>
            <a:off x="3637653" y="3713275"/>
            <a:ext cx="2120872" cy="2107260"/>
          </a:xfrm>
          <a:solidFill>
            <a:schemeClr val="tx2">
              <a:lumMod val="40000"/>
              <a:lumOff val="60000"/>
            </a:schemeClr>
          </a:solidFill>
        </p:spPr>
        <p:txBody>
          <a:bodyPr rtlCol="0"/>
          <a:lstStyle>
            <a:lvl1pPr algn="ctr">
              <a:buNone/>
              <a:defRPr sz="1600">
                <a:solidFill>
                  <a:schemeClr val="tx2">
                    <a:lumMod val="40000"/>
                    <a:lumOff val="60000"/>
                  </a:schemeClr>
                </a:solidFill>
                <a:latin typeface="+mn-lt"/>
              </a:defRPr>
            </a:lvl1pPr>
          </a:lstStyle>
          <a:p>
            <a:pPr rtl="0"/>
            <a:r>
              <a:rPr lang="nl-NL" noProof="0"/>
              <a:t>afbeelding</a:t>
            </a:r>
          </a:p>
        </p:txBody>
      </p:sp>
      <p:sp>
        <p:nvSpPr>
          <p:cNvPr id="30" name="Tijdelijke aanduiding voor afbeelding 34">
            <a:extLst>
              <a:ext uri="{FF2B5EF4-FFF2-40B4-BE49-F238E27FC236}">
                <a16:creationId xmlns:a16="http://schemas.microsoft.com/office/drawing/2014/main" id="{E59E95AF-7585-4115-8054-B085E0FF9EB9}"/>
              </a:ext>
            </a:extLst>
          </p:cNvPr>
          <p:cNvSpPr>
            <a:spLocks noGrp="1"/>
          </p:cNvSpPr>
          <p:nvPr>
            <p:ph type="pic" sz="quarter" idx="12" hasCustomPrompt="1"/>
          </p:nvPr>
        </p:nvSpPr>
        <p:spPr>
          <a:xfrm>
            <a:off x="6434747" y="3699572"/>
            <a:ext cx="2120872" cy="2120963"/>
          </a:xfrm>
          <a:solidFill>
            <a:schemeClr val="tx2">
              <a:lumMod val="50000"/>
            </a:schemeClr>
          </a:solidFill>
        </p:spPr>
        <p:txBody>
          <a:bodyPr rtlCol="0"/>
          <a:lstStyle>
            <a:lvl1pPr algn="ctr">
              <a:buNone/>
              <a:defRPr sz="1600">
                <a:solidFill>
                  <a:schemeClr val="tx2">
                    <a:lumMod val="50000"/>
                  </a:schemeClr>
                </a:solidFill>
                <a:latin typeface="+mn-lt"/>
              </a:defRPr>
            </a:lvl1pPr>
          </a:lstStyle>
          <a:p>
            <a:pPr rtl="0"/>
            <a:r>
              <a:rPr lang="nl-NL" noProof="0"/>
              <a:t>afbeelding</a:t>
            </a:r>
          </a:p>
        </p:txBody>
      </p:sp>
      <p:sp>
        <p:nvSpPr>
          <p:cNvPr id="31" name="Tijdelijke aanduiding voor afbeelding 34">
            <a:extLst>
              <a:ext uri="{FF2B5EF4-FFF2-40B4-BE49-F238E27FC236}">
                <a16:creationId xmlns:a16="http://schemas.microsoft.com/office/drawing/2014/main" id="{8CF32787-1C54-4041-B325-864EB07CA58D}"/>
              </a:ext>
            </a:extLst>
          </p:cNvPr>
          <p:cNvSpPr>
            <a:spLocks noGrp="1"/>
          </p:cNvSpPr>
          <p:nvPr>
            <p:ph type="pic" sz="quarter" idx="13" hasCustomPrompt="1"/>
          </p:nvPr>
        </p:nvSpPr>
        <p:spPr>
          <a:xfrm>
            <a:off x="9229469" y="3699573"/>
            <a:ext cx="2120872" cy="2120962"/>
          </a:xfrm>
          <a:solidFill>
            <a:schemeClr val="tx2">
              <a:lumMod val="40000"/>
              <a:lumOff val="60000"/>
            </a:schemeClr>
          </a:solidFill>
        </p:spPr>
        <p:txBody>
          <a:bodyPr rtlCol="0"/>
          <a:lstStyle>
            <a:lvl1pPr algn="ctr">
              <a:buNone/>
              <a:defRPr sz="1600">
                <a:solidFill>
                  <a:schemeClr val="tx2">
                    <a:lumMod val="40000"/>
                    <a:lumOff val="60000"/>
                  </a:schemeClr>
                </a:solidFill>
                <a:latin typeface="+mn-lt"/>
              </a:defRPr>
            </a:lvl1pPr>
          </a:lstStyle>
          <a:p>
            <a:pPr rtl="0"/>
            <a:r>
              <a:rPr lang="nl-NL" noProof="0"/>
              <a:t>afbeelding</a:t>
            </a:r>
          </a:p>
        </p:txBody>
      </p:sp>
      <p:sp>
        <p:nvSpPr>
          <p:cNvPr id="33" name="Tijdelijke aanduiding voor tekst 7">
            <a:extLst>
              <a:ext uri="{FF2B5EF4-FFF2-40B4-BE49-F238E27FC236}">
                <a16:creationId xmlns:a16="http://schemas.microsoft.com/office/drawing/2014/main" id="{B28F84D8-2288-4728-AC4E-041A09E005D1}"/>
              </a:ext>
            </a:extLst>
          </p:cNvPr>
          <p:cNvSpPr>
            <a:spLocks noGrp="1"/>
          </p:cNvSpPr>
          <p:nvPr>
            <p:ph type="body" sz="quarter" idx="18" hasCustomPrompt="1"/>
          </p:nvPr>
        </p:nvSpPr>
        <p:spPr>
          <a:xfrm>
            <a:off x="3804562" y="1524693"/>
            <a:ext cx="4581878" cy="676186"/>
          </a:xfrm>
        </p:spPr>
        <p:txBody>
          <a:bodyPr rtlCol="0"/>
          <a:lstStyle>
            <a:lvl1pPr algn="ctr">
              <a:lnSpc>
                <a:spcPct val="100000"/>
              </a:lnSpc>
              <a:buFontTx/>
              <a:buNone/>
              <a:defRPr sz="1600">
                <a:solidFill>
                  <a:schemeClr val="accent3">
                    <a:lumMod val="20000"/>
                    <a:lumOff val="80000"/>
                  </a:schemeClr>
                </a:solidFill>
                <a:latin typeface="+mn-lt"/>
              </a:defRPr>
            </a:lvl1pPr>
          </a:lstStyle>
          <a:p>
            <a:pPr lvl="0" rtl="0"/>
            <a:r>
              <a:rPr lang="nl-NL" noProof="0"/>
              <a:t>Hier tekst toevoegen</a:t>
            </a:r>
          </a:p>
        </p:txBody>
      </p:sp>
      <p:sp>
        <p:nvSpPr>
          <p:cNvPr id="5" name="Titel 4">
            <a:extLst>
              <a:ext uri="{FF2B5EF4-FFF2-40B4-BE49-F238E27FC236}">
                <a16:creationId xmlns:a16="http://schemas.microsoft.com/office/drawing/2014/main" id="{D7076F62-F4E0-4C5E-B1BD-73BA1C63BF73}"/>
              </a:ext>
            </a:extLst>
          </p:cNvPr>
          <p:cNvSpPr>
            <a:spLocks noGrp="1"/>
          </p:cNvSpPr>
          <p:nvPr>
            <p:ph type="title" hasCustomPrompt="1"/>
          </p:nvPr>
        </p:nvSpPr>
        <p:spPr>
          <a:xfrm>
            <a:off x="5967497" y="646236"/>
            <a:ext cx="1755342" cy="592890"/>
          </a:xfrm>
        </p:spPr>
        <p:txBody>
          <a:bodyPr vert="horz" lIns="0" tIns="0" rIns="0" bIns="0" rtlCol="0">
            <a:noAutofit/>
          </a:bodyPr>
          <a:lstStyle>
            <a:lvl1pPr>
              <a:defRPr lang="en-US" sz="4000" cap="all" baseline="0">
                <a:solidFill>
                  <a:schemeClr val="accent3">
                    <a:lumMod val="20000"/>
                    <a:lumOff val="80000"/>
                  </a:schemeClr>
                </a:solidFill>
                <a:latin typeface="+mj-lt"/>
                <a:ea typeface="+mn-ea"/>
                <a:cs typeface="+mn-cs"/>
              </a:defRPr>
            </a:lvl1pPr>
          </a:lstStyle>
          <a:p>
            <a:pPr marL="228600" lvl="0" indent="-228600" rtl="0">
              <a:spcBef>
                <a:spcPts val="1000"/>
              </a:spcBef>
              <a:buFontTx/>
            </a:pPr>
            <a:r>
              <a:rPr lang="nl-NL" noProof="0"/>
              <a:t>titel</a:t>
            </a:r>
          </a:p>
        </p:txBody>
      </p:sp>
    </p:spTree>
    <p:extLst>
      <p:ext uri="{BB962C8B-B14F-4D97-AF65-F5344CB8AC3E}">
        <p14:creationId xmlns:p14="http://schemas.microsoft.com/office/powerpoint/2010/main" val="7609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fotocollag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16453-F65D-4E9B-9827-962EA7B43B3C}"/>
              </a:ext>
            </a:extLst>
          </p:cNvPr>
          <p:cNvSpPr>
            <a:spLocks noGrp="1"/>
          </p:cNvSpPr>
          <p:nvPr>
            <p:ph type="title" hasCustomPrompt="1"/>
          </p:nvPr>
        </p:nvSpPr>
        <p:spPr>
          <a:xfrm>
            <a:off x="0" y="0"/>
            <a:ext cx="11339241" cy="407035"/>
          </a:xfrm>
        </p:spPr>
        <p:txBody>
          <a:bodyPr rtlCol="0"/>
          <a:lstStyle>
            <a:lvl1pPr>
              <a:defRPr sz="900">
                <a:solidFill>
                  <a:schemeClr val="accent3">
                    <a:lumMod val="40000"/>
                    <a:lumOff val="60000"/>
                  </a:schemeClr>
                </a:solidFill>
              </a:defRPr>
            </a:lvl1pPr>
          </a:lstStyle>
          <a:p>
            <a:pPr rtl="0"/>
            <a:r>
              <a:rPr lang="nl-NL" noProof="0"/>
              <a:t>Klik om de titelstijl van het model te bewerken</a:t>
            </a:r>
          </a:p>
        </p:txBody>
      </p:sp>
      <p:sp>
        <p:nvSpPr>
          <p:cNvPr id="5" name="Rechthoek 4">
            <a:extLst>
              <a:ext uri="{FF2B5EF4-FFF2-40B4-BE49-F238E27FC236}">
                <a16:creationId xmlns:a16="http://schemas.microsoft.com/office/drawing/2014/main" id="{D61CD3A7-191A-485E-B049-D37C740CB310}"/>
              </a:ext>
            </a:extLst>
          </p:cNvPr>
          <p:cNvSpPr/>
          <p:nvPr/>
        </p:nvSpPr>
        <p:spPr>
          <a:xfrm>
            <a:off x="106303" y="122372"/>
            <a:ext cx="3419583" cy="35178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Rechthoek 7">
            <a:extLst>
              <a:ext uri="{FF2B5EF4-FFF2-40B4-BE49-F238E27FC236}">
                <a16:creationId xmlns:a16="http://schemas.microsoft.com/office/drawing/2014/main" id="{79B6B0CD-4535-4563-A88C-7CDF7196B85B}"/>
              </a:ext>
            </a:extLst>
          </p:cNvPr>
          <p:cNvSpPr/>
          <p:nvPr/>
        </p:nvSpPr>
        <p:spPr>
          <a:xfrm>
            <a:off x="106303" y="3741802"/>
            <a:ext cx="3419583" cy="2981853"/>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Rechthoek 10">
            <a:extLst>
              <a:ext uri="{FF2B5EF4-FFF2-40B4-BE49-F238E27FC236}">
                <a16:creationId xmlns:a16="http://schemas.microsoft.com/office/drawing/2014/main" id="{C36616B6-846C-4079-9DD9-63233DAD3ACB}"/>
              </a:ext>
            </a:extLst>
          </p:cNvPr>
          <p:cNvSpPr/>
          <p:nvPr/>
        </p:nvSpPr>
        <p:spPr>
          <a:xfrm>
            <a:off x="3642691" y="122372"/>
            <a:ext cx="2956440" cy="296762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 name="Rechthoek 13">
            <a:extLst>
              <a:ext uri="{FF2B5EF4-FFF2-40B4-BE49-F238E27FC236}">
                <a16:creationId xmlns:a16="http://schemas.microsoft.com/office/drawing/2014/main" id="{3B979808-C3C3-4F87-A5AE-006E7FF4D946}"/>
              </a:ext>
            </a:extLst>
          </p:cNvPr>
          <p:cNvSpPr/>
          <p:nvPr/>
        </p:nvSpPr>
        <p:spPr>
          <a:xfrm>
            <a:off x="6708952" y="122372"/>
            <a:ext cx="2673402" cy="41396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Rechthoek 16">
            <a:extLst>
              <a:ext uri="{FF2B5EF4-FFF2-40B4-BE49-F238E27FC236}">
                <a16:creationId xmlns:a16="http://schemas.microsoft.com/office/drawing/2014/main" id="{56C382A8-4A78-49CE-B22C-0941D49A83FD}"/>
              </a:ext>
            </a:extLst>
          </p:cNvPr>
          <p:cNvSpPr/>
          <p:nvPr/>
        </p:nvSpPr>
        <p:spPr>
          <a:xfrm>
            <a:off x="3642690" y="3205824"/>
            <a:ext cx="2956440" cy="35178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0" name="Rechthoek 19">
            <a:extLst>
              <a:ext uri="{FF2B5EF4-FFF2-40B4-BE49-F238E27FC236}">
                <a16:creationId xmlns:a16="http://schemas.microsoft.com/office/drawing/2014/main" id="{7DDCA776-FCFC-4F63-8D71-9078106C9472}"/>
              </a:ext>
            </a:extLst>
          </p:cNvPr>
          <p:cNvSpPr/>
          <p:nvPr/>
        </p:nvSpPr>
        <p:spPr>
          <a:xfrm>
            <a:off x="9492176" y="122372"/>
            <a:ext cx="2568606" cy="2860006"/>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3" name="Rechthoek 22">
            <a:extLst>
              <a:ext uri="{FF2B5EF4-FFF2-40B4-BE49-F238E27FC236}">
                <a16:creationId xmlns:a16="http://schemas.microsoft.com/office/drawing/2014/main" id="{E59447AF-2555-49E0-918A-7A5A3E4DE479}"/>
              </a:ext>
            </a:extLst>
          </p:cNvPr>
          <p:cNvSpPr/>
          <p:nvPr/>
        </p:nvSpPr>
        <p:spPr>
          <a:xfrm>
            <a:off x="6708953" y="4372996"/>
            <a:ext cx="2673402" cy="235065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Rechthoek 25">
            <a:extLst>
              <a:ext uri="{FF2B5EF4-FFF2-40B4-BE49-F238E27FC236}">
                <a16:creationId xmlns:a16="http://schemas.microsoft.com/office/drawing/2014/main" id="{3451BDE1-FF97-41BB-B1FE-039ECB3FAA48}"/>
              </a:ext>
            </a:extLst>
          </p:cNvPr>
          <p:cNvSpPr/>
          <p:nvPr/>
        </p:nvSpPr>
        <p:spPr>
          <a:xfrm>
            <a:off x="9492174" y="3090002"/>
            <a:ext cx="2568608" cy="3633654"/>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8" name="Tijdelijke aanduiding voor afbeelding 12">
            <a:extLst>
              <a:ext uri="{FF2B5EF4-FFF2-40B4-BE49-F238E27FC236}">
                <a16:creationId xmlns:a16="http://schemas.microsoft.com/office/drawing/2014/main" id="{67AD5A73-8716-4463-A72A-D6F3CA1C957B}"/>
              </a:ext>
            </a:extLst>
          </p:cNvPr>
          <p:cNvSpPr>
            <a:spLocks noGrp="1"/>
          </p:cNvSpPr>
          <p:nvPr>
            <p:ph type="pic" sz="quarter" idx="10" hasCustomPrompt="1"/>
          </p:nvPr>
        </p:nvSpPr>
        <p:spPr>
          <a:xfrm>
            <a:off x="349279" y="374309"/>
            <a:ext cx="2926597" cy="2524311"/>
          </a:xfrm>
          <a:solidFill>
            <a:schemeClr val="tx2">
              <a:lumMod val="40000"/>
              <a:lumOff val="60000"/>
            </a:schemeClr>
          </a:solidFill>
        </p:spPr>
        <p:txBody>
          <a:bodyPr rtlCol="0"/>
          <a:lstStyle>
            <a:lvl1pPr algn="ctr">
              <a:buNone/>
              <a:defRPr>
                <a:solidFill>
                  <a:schemeClr val="tx2">
                    <a:lumMod val="40000"/>
                    <a:lumOff val="60000"/>
                  </a:schemeClr>
                </a:solidFill>
                <a:latin typeface="+mn-lt"/>
              </a:defRPr>
            </a:lvl1pPr>
          </a:lstStyle>
          <a:p>
            <a:pPr rtl="0"/>
            <a:r>
              <a:rPr lang="nl-NL" noProof="0"/>
              <a:t>afbeelding</a:t>
            </a:r>
          </a:p>
        </p:txBody>
      </p:sp>
      <p:sp>
        <p:nvSpPr>
          <p:cNvPr id="29" name="Tijdelijke aanduiding voor afbeelding 18">
            <a:extLst>
              <a:ext uri="{FF2B5EF4-FFF2-40B4-BE49-F238E27FC236}">
                <a16:creationId xmlns:a16="http://schemas.microsoft.com/office/drawing/2014/main" id="{306E7670-75FA-47A8-81A4-05FD7DE0AF1D}"/>
              </a:ext>
            </a:extLst>
          </p:cNvPr>
          <p:cNvSpPr>
            <a:spLocks noGrp="1"/>
          </p:cNvSpPr>
          <p:nvPr>
            <p:ph type="pic" sz="quarter" idx="11" hasCustomPrompt="1"/>
          </p:nvPr>
        </p:nvSpPr>
        <p:spPr>
          <a:xfrm>
            <a:off x="349189" y="3994520"/>
            <a:ext cx="2930525" cy="1987550"/>
          </a:xfrm>
          <a:solidFill>
            <a:schemeClr val="tx2">
              <a:lumMod val="50000"/>
            </a:schemeClr>
          </a:solidFill>
        </p:spPr>
        <p:txBody>
          <a:bodyPr rtlCol="0"/>
          <a:lstStyle>
            <a:lvl1pPr algn="ctr">
              <a:buNone/>
              <a:defRPr>
                <a:solidFill>
                  <a:schemeClr val="tx2">
                    <a:lumMod val="50000"/>
                  </a:schemeClr>
                </a:solidFill>
                <a:latin typeface="+mn-lt"/>
              </a:defRPr>
            </a:lvl1pPr>
          </a:lstStyle>
          <a:p>
            <a:pPr rtl="0"/>
            <a:r>
              <a:rPr lang="nl-NL" noProof="0"/>
              <a:t>afbeelding</a:t>
            </a:r>
          </a:p>
        </p:txBody>
      </p:sp>
      <p:sp>
        <p:nvSpPr>
          <p:cNvPr id="30" name="Tijdelijke aanduiding voor afbeelding 18">
            <a:extLst>
              <a:ext uri="{FF2B5EF4-FFF2-40B4-BE49-F238E27FC236}">
                <a16:creationId xmlns:a16="http://schemas.microsoft.com/office/drawing/2014/main" id="{D93EF954-7570-4C45-A73E-24302285496B}"/>
              </a:ext>
            </a:extLst>
          </p:cNvPr>
          <p:cNvSpPr>
            <a:spLocks noGrp="1"/>
          </p:cNvSpPr>
          <p:nvPr>
            <p:ph type="pic" sz="quarter" idx="12" hasCustomPrompt="1"/>
          </p:nvPr>
        </p:nvSpPr>
        <p:spPr>
          <a:xfrm>
            <a:off x="9737360" y="374308"/>
            <a:ext cx="2078236" cy="1866486"/>
          </a:xfrm>
          <a:solidFill>
            <a:schemeClr val="tx2">
              <a:lumMod val="50000"/>
            </a:schemeClr>
          </a:solidFill>
        </p:spPr>
        <p:txBody>
          <a:bodyPr rtlCol="0"/>
          <a:lstStyle>
            <a:lvl1pPr algn="ctr">
              <a:buNone/>
              <a:defRPr>
                <a:solidFill>
                  <a:schemeClr val="tx2">
                    <a:lumMod val="50000"/>
                  </a:schemeClr>
                </a:solidFill>
                <a:latin typeface="+mn-lt"/>
              </a:defRPr>
            </a:lvl1pPr>
          </a:lstStyle>
          <a:p>
            <a:pPr rtl="0"/>
            <a:r>
              <a:rPr lang="nl-NL" noProof="0"/>
              <a:t>afbeelding</a:t>
            </a:r>
          </a:p>
        </p:txBody>
      </p:sp>
      <p:sp>
        <p:nvSpPr>
          <p:cNvPr id="31" name="Tijdelijke aanduiding voor afbeelding 18">
            <a:extLst>
              <a:ext uri="{FF2B5EF4-FFF2-40B4-BE49-F238E27FC236}">
                <a16:creationId xmlns:a16="http://schemas.microsoft.com/office/drawing/2014/main" id="{37E62A63-6ADB-4815-870C-7DE18C0E2A4C}"/>
              </a:ext>
            </a:extLst>
          </p:cNvPr>
          <p:cNvSpPr>
            <a:spLocks noGrp="1"/>
          </p:cNvSpPr>
          <p:nvPr>
            <p:ph type="pic" sz="quarter" idx="13" hasCustomPrompt="1"/>
          </p:nvPr>
        </p:nvSpPr>
        <p:spPr>
          <a:xfrm>
            <a:off x="3887874" y="374309"/>
            <a:ext cx="2460900" cy="1974108"/>
          </a:xfrm>
          <a:solidFill>
            <a:schemeClr val="tx2">
              <a:lumMod val="50000"/>
            </a:schemeClr>
          </a:solidFill>
        </p:spPr>
        <p:txBody>
          <a:bodyPr rtlCol="0"/>
          <a:lstStyle>
            <a:lvl1pPr algn="ctr">
              <a:buNone/>
              <a:defRPr>
                <a:solidFill>
                  <a:schemeClr val="tx2">
                    <a:lumMod val="50000"/>
                  </a:schemeClr>
                </a:solidFill>
                <a:latin typeface="+mn-lt"/>
              </a:defRPr>
            </a:lvl1pPr>
          </a:lstStyle>
          <a:p>
            <a:pPr rtl="0"/>
            <a:r>
              <a:rPr lang="nl-NL" noProof="0"/>
              <a:t>afbeelding</a:t>
            </a:r>
          </a:p>
        </p:txBody>
      </p:sp>
      <p:sp>
        <p:nvSpPr>
          <p:cNvPr id="32" name="Tijdelijke aanduiding voor afbeelding 18">
            <a:extLst>
              <a:ext uri="{FF2B5EF4-FFF2-40B4-BE49-F238E27FC236}">
                <a16:creationId xmlns:a16="http://schemas.microsoft.com/office/drawing/2014/main" id="{5E88C04C-B228-4B61-AE61-D503F82ACA8A}"/>
              </a:ext>
            </a:extLst>
          </p:cNvPr>
          <p:cNvSpPr>
            <a:spLocks noGrp="1"/>
          </p:cNvSpPr>
          <p:nvPr>
            <p:ph type="pic" sz="quarter" idx="14" hasCustomPrompt="1"/>
          </p:nvPr>
        </p:nvSpPr>
        <p:spPr>
          <a:xfrm>
            <a:off x="6953053" y="4624367"/>
            <a:ext cx="2173480" cy="1357703"/>
          </a:xfrm>
          <a:solidFill>
            <a:schemeClr val="tx2">
              <a:lumMod val="50000"/>
            </a:schemeClr>
          </a:solidFill>
        </p:spPr>
        <p:txBody>
          <a:bodyPr rtlCol="0"/>
          <a:lstStyle>
            <a:lvl1pPr algn="ctr">
              <a:buNone/>
              <a:defRPr>
                <a:solidFill>
                  <a:schemeClr val="tx2">
                    <a:lumMod val="50000"/>
                  </a:schemeClr>
                </a:solidFill>
                <a:latin typeface="+mn-lt"/>
              </a:defRPr>
            </a:lvl1pPr>
          </a:lstStyle>
          <a:p>
            <a:pPr rtl="0"/>
            <a:r>
              <a:rPr lang="nl-NL" noProof="0"/>
              <a:t>afbeelding</a:t>
            </a:r>
          </a:p>
        </p:txBody>
      </p:sp>
      <p:sp>
        <p:nvSpPr>
          <p:cNvPr id="33" name="Tijdelijke aanduiding voor afbeelding 12">
            <a:extLst>
              <a:ext uri="{FF2B5EF4-FFF2-40B4-BE49-F238E27FC236}">
                <a16:creationId xmlns:a16="http://schemas.microsoft.com/office/drawing/2014/main" id="{C88BEAB2-2E36-458C-A884-338D4D0E6599}"/>
              </a:ext>
            </a:extLst>
          </p:cNvPr>
          <p:cNvSpPr>
            <a:spLocks noGrp="1"/>
          </p:cNvSpPr>
          <p:nvPr>
            <p:ph type="pic" sz="quarter" idx="15" hasCustomPrompt="1"/>
          </p:nvPr>
        </p:nvSpPr>
        <p:spPr>
          <a:xfrm>
            <a:off x="3886791" y="3458132"/>
            <a:ext cx="2460899" cy="2523939"/>
          </a:xfrm>
          <a:solidFill>
            <a:srgbClr val="ADC5D0"/>
          </a:solidFill>
        </p:spPr>
        <p:txBody>
          <a:bodyPr rtlCol="0"/>
          <a:lstStyle>
            <a:lvl1pPr algn="ctr">
              <a:buNone/>
              <a:defRPr>
                <a:solidFill>
                  <a:schemeClr val="tx2">
                    <a:lumMod val="40000"/>
                    <a:lumOff val="60000"/>
                  </a:schemeClr>
                </a:solidFill>
                <a:latin typeface="+mn-lt"/>
              </a:defRPr>
            </a:lvl1pPr>
          </a:lstStyle>
          <a:p>
            <a:pPr rtl="0"/>
            <a:r>
              <a:rPr lang="nl-NL" noProof="0"/>
              <a:t>afbeelding</a:t>
            </a:r>
          </a:p>
        </p:txBody>
      </p:sp>
      <p:sp>
        <p:nvSpPr>
          <p:cNvPr id="34" name="Tijdelijke aanduiding voor afbeelding 12">
            <a:extLst>
              <a:ext uri="{FF2B5EF4-FFF2-40B4-BE49-F238E27FC236}">
                <a16:creationId xmlns:a16="http://schemas.microsoft.com/office/drawing/2014/main" id="{F83EDCAF-9FBF-42BB-9012-9D6E7AE4AAE2}"/>
              </a:ext>
            </a:extLst>
          </p:cNvPr>
          <p:cNvSpPr>
            <a:spLocks noGrp="1"/>
          </p:cNvSpPr>
          <p:nvPr>
            <p:ph type="pic" sz="quarter" idx="16" hasCustomPrompt="1"/>
          </p:nvPr>
        </p:nvSpPr>
        <p:spPr>
          <a:xfrm>
            <a:off x="6953051" y="374309"/>
            <a:ext cx="2173481" cy="3131604"/>
          </a:xfrm>
          <a:solidFill>
            <a:schemeClr val="tx2">
              <a:lumMod val="40000"/>
              <a:lumOff val="60000"/>
            </a:schemeClr>
          </a:solidFill>
        </p:spPr>
        <p:txBody>
          <a:bodyPr rtlCol="0"/>
          <a:lstStyle>
            <a:lvl1pPr algn="ctr">
              <a:buNone/>
              <a:defRPr>
                <a:solidFill>
                  <a:schemeClr val="tx2">
                    <a:lumMod val="40000"/>
                    <a:lumOff val="60000"/>
                  </a:schemeClr>
                </a:solidFill>
                <a:latin typeface="+mn-lt"/>
              </a:defRPr>
            </a:lvl1pPr>
          </a:lstStyle>
          <a:p>
            <a:pPr rtl="0"/>
            <a:r>
              <a:rPr lang="nl-NL" noProof="0"/>
              <a:t>afbeelding</a:t>
            </a:r>
          </a:p>
        </p:txBody>
      </p:sp>
      <p:sp>
        <p:nvSpPr>
          <p:cNvPr id="35" name="Tijdelijke aanduiding voor afbeelding 12">
            <a:extLst>
              <a:ext uri="{FF2B5EF4-FFF2-40B4-BE49-F238E27FC236}">
                <a16:creationId xmlns:a16="http://schemas.microsoft.com/office/drawing/2014/main" id="{EBC88136-E5C2-44CD-88E4-25103D1B33C0}"/>
              </a:ext>
            </a:extLst>
          </p:cNvPr>
          <p:cNvSpPr>
            <a:spLocks noGrp="1"/>
          </p:cNvSpPr>
          <p:nvPr>
            <p:ph type="pic" sz="quarter" idx="17" hasCustomPrompt="1"/>
          </p:nvPr>
        </p:nvSpPr>
        <p:spPr>
          <a:xfrm>
            <a:off x="9737360" y="3342229"/>
            <a:ext cx="2078236" cy="2639842"/>
          </a:xfrm>
          <a:solidFill>
            <a:srgbClr val="ADC5D0"/>
          </a:solidFill>
        </p:spPr>
        <p:txBody>
          <a:bodyPr rtlCol="0"/>
          <a:lstStyle>
            <a:lvl1pPr algn="ctr">
              <a:buNone/>
              <a:defRPr>
                <a:solidFill>
                  <a:schemeClr val="tx2">
                    <a:lumMod val="40000"/>
                    <a:lumOff val="60000"/>
                  </a:schemeClr>
                </a:solidFill>
                <a:latin typeface="+mn-lt"/>
              </a:defRPr>
            </a:lvl1pPr>
          </a:lstStyle>
          <a:p>
            <a:pPr rtl="0"/>
            <a:r>
              <a:rPr lang="nl-NL" noProof="0"/>
              <a:t>afbeelding</a:t>
            </a:r>
          </a:p>
        </p:txBody>
      </p:sp>
    </p:spTree>
    <p:extLst>
      <p:ext uri="{BB962C8B-B14F-4D97-AF65-F5344CB8AC3E}">
        <p14:creationId xmlns:p14="http://schemas.microsoft.com/office/powerpoint/2010/main" val="85945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ge indeling">
    <p:bg>
      <p:bgPr>
        <a:solidFill>
          <a:schemeClr val="bg1"/>
        </a:solidFill>
        <a:effectLst/>
      </p:bgPr>
    </p:bg>
    <p:spTree>
      <p:nvGrpSpPr>
        <p:cNvPr id="1" name=""/>
        <p:cNvGrpSpPr/>
        <p:nvPr/>
      </p:nvGrpSpPr>
      <p:grpSpPr>
        <a:xfrm>
          <a:off x="0" y="0"/>
          <a:ext cx="0" cy="0"/>
          <a:chOff x="0" y="0"/>
          <a:chExt cx="0" cy="0"/>
        </a:xfrm>
      </p:grpSpPr>
      <p:pic>
        <p:nvPicPr>
          <p:cNvPr id="4" name="Tijdelijke aanduiding voor afbeelding 25" descr="Een close-up van koraal&#10;&#10;Beschrijving is automatisch gegenereerd">
            <a:extLst>
              <a:ext uri="{FF2B5EF4-FFF2-40B4-BE49-F238E27FC236}">
                <a16:creationId xmlns:a16="http://schemas.microsoft.com/office/drawing/2014/main" id="{1E127685-9474-47AE-BB6F-86969AAB7448}"/>
              </a:ext>
            </a:extLst>
          </p:cNvPr>
          <p:cNvPicPr>
            <a:picLocks noChangeAspect="1"/>
          </p:cNvPicPr>
          <p:nvPr userDrawn="1"/>
        </p:nvPicPr>
        <p:blipFill rotWithShape="1">
          <a:blip r:embed="rId2">
            <a:duotone>
              <a:schemeClr val="accent1">
                <a:shade val="45000"/>
                <a:satMod val="135000"/>
              </a:schemeClr>
              <a:prstClr val="white"/>
            </a:duotone>
            <a:alphaModFix amt="30000"/>
          </a:blip>
          <a:srcRect t="42935" b="815"/>
          <a:stretch/>
        </p:blipFill>
        <p:spPr>
          <a:xfrm>
            <a:off x="0" y="0"/>
            <a:ext cx="12192000" cy="6858000"/>
          </a:xfrm>
          <a:prstGeom prst="rect">
            <a:avLst/>
          </a:prstGeom>
        </p:spPr>
      </p:pic>
      <p:sp>
        <p:nvSpPr>
          <p:cNvPr id="11" name="Rechthoek 10">
            <a:extLst>
              <a:ext uri="{FF2B5EF4-FFF2-40B4-BE49-F238E27FC236}">
                <a16:creationId xmlns:a16="http://schemas.microsoft.com/office/drawing/2014/main" id="{28C633AD-DA0D-4222-BB4C-CEE9D3EFC731}"/>
              </a:ext>
            </a:extLst>
          </p:cNvPr>
          <p:cNvSpPr/>
          <p:nvPr userDrawn="1"/>
        </p:nvSpPr>
        <p:spPr>
          <a:xfrm>
            <a:off x="285565" y="285566"/>
            <a:ext cx="11620870" cy="628686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 name="Tijdelijke aanduiding voor tekst 15">
            <a:extLst>
              <a:ext uri="{FF2B5EF4-FFF2-40B4-BE49-F238E27FC236}">
                <a16:creationId xmlns:a16="http://schemas.microsoft.com/office/drawing/2014/main" id="{64FFD8EC-D8C2-4E71-8D7E-9FFE38487582}"/>
              </a:ext>
            </a:extLst>
          </p:cNvPr>
          <p:cNvSpPr>
            <a:spLocks noGrp="1"/>
          </p:cNvSpPr>
          <p:nvPr>
            <p:ph type="body" sz="quarter" idx="11" hasCustomPrompt="1"/>
          </p:nvPr>
        </p:nvSpPr>
        <p:spPr>
          <a:xfrm>
            <a:off x="4487949" y="3077822"/>
            <a:ext cx="1039006" cy="368878"/>
          </a:xfrm>
        </p:spPr>
        <p:txBody>
          <a:bodyPr rtlCol="0"/>
          <a:lstStyle>
            <a:lvl1pPr algn="r">
              <a:buFontTx/>
              <a:buNone/>
              <a:defRPr sz="2400" i="1">
                <a:solidFill>
                  <a:srgbClr val="446777"/>
                </a:solidFill>
                <a:latin typeface="+mn-lt"/>
              </a:defRPr>
            </a:lvl1pPr>
          </a:lstStyle>
          <a:p>
            <a:pPr lvl="0" rtl="0"/>
            <a:r>
              <a:rPr lang="nl-NL" noProof="0"/>
              <a:t>subtitel</a:t>
            </a:r>
          </a:p>
        </p:txBody>
      </p:sp>
      <p:sp>
        <p:nvSpPr>
          <p:cNvPr id="2" name="Afbeelding 9">
            <a:extLst>
              <a:ext uri="{FF2B5EF4-FFF2-40B4-BE49-F238E27FC236}">
                <a16:creationId xmlns:a16="http://schemas.microsoft.com/office/drawing/2014/main" id="{52C2E414-18BC-4204-A2E8-DAAD333C3B60}"/>
              </a:ext>
            </a:extLst>
          </p:cNvPr>
          <p:cNvSpPr/>
          <p:nvPr/>
        </p:nvSpPr>
        <p:spPr>
          <a:xfrm rot="1563853">
            <a:off x="5413643" y="3506849"/>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tx2"/>
          </a:solidFill>
          <a:ln w="11257" cap="flat">
            <a:noFill/>
            <a:prstDash val="solid"/>
            <a:miter/>
          </a:ln>
        </p:spPr>
        <p:txBody>
          <a:bodyPr rtlCol="0" anchor="ctr"/>
          <a:lstStyle/>
          <a:p>
            <a:pPr rtl="0"/>
            <a:endParaRPr lang="nl-NL" noProof="0"/>
          </a:p>
        </p:txBody>
      </p:sp>
      <p:sp>
        <p:nvSpPr>
          <p:cNvPr id="3" name="Titel 2">
            <a:extLst>
              <a:ext uri="{FF2B5EF4-FFF2-40B4-BE49-F238E27FC236}">
                <a16:creationId xmlns:a16="http://schemas.microsoft.com/office/drawing/2014/main" id="{CA5687A6-EA6B-4C7B-A341-693882F29DE7}"/>
              </a:ext>
            </a:extLst>
          </p:cNvPr>
          <p:cNvSpPr>
            <a:spLocks noGrp="1"/>
          </p:cNvSpPr>
          <p:nvPr>
            <p:ph type="title" hasCustomPrompt="1"/>
          </p:nvPr>
        </p:nvSpPr>
        <p:spPr>
          <a:xfrm>
            <a:off x="5669737" y="2956704"/>
            <a:ext cx="2448103" cy="601121"/>
          </a:xfrm>
        </p:spPr>
        <p:txBody>
          <a:bodyPr vert="horz" lIns="0" tIns="0" rIns="0" bIns="0" rtlCol="0">
            <a:noAutofit/>
          </a:bodyPr>
          <a:lstStyle>
            <a:lvl1pPr>
              <a:defRPr lang="en-US" sz="4000" cap="all" baseline="0">
                <a:solidFill>
                  <a:srgbClr val="446777"/>
                </a:solidFill>
                <a:latin typeface="+mj-lt"/>
                <a:ea typeface="+mn-ea"/>
                <a:cs typeface="+mn-cs"/>
              </a:defRPr>
            </a:lvl1pPr>
          </a:lstStyle>
          <a:p>
            <a:pPr marL="228600" lvl="0" indent="-228600" rtl="0">
              <a:spcBef>
                <a:spcPts val="1000"/>
              </a:spcBef>
              <a:buFontTx/>
            </a:pPr>
            <a:r>
              <a:rPr lang="nl-NL" noProof="0"/>
              <a:t>titel</a:t>
            </a:r>
          </a:p>
        </p:txBody>
      </p:sp>
    </p:spTree>
    <p:extLst>
      <p:ext uri="{BB962C8B-B14F-4D97-AF65-F5344CB8AC3E}">
        <p14:creationId xmlns:p14="http://schemas.microsoft.com/office/powerpoint/2010/main" val="332555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05BF394-563D-4E0A-AB30-6CD7630DCEA4}"/>
              </a:ext>
            </a:extLst>
          </p:cNvPr>
          <p:cNvSpPr>
            <a:spLocks noGrp="1"/>
          </p:cNvSpPr>
          <p:nvPr>
            <p:ph type="title"/>
          </p:nvPr>
        </p:nvSpPr>
        <p:spPr>
          <a:xfrm>
            <a:off x="426378" y="365125"/>
            <a:ext cx="11339241" cy="930275"/>
          </a:xfrm>
          <a:prstGeom prst="rect">
            <a:avLst/>
          </a:prstGeom>
        </p:spPr>
        <p:txBody>
          <a:bodyPr vert="horz" lIns="0" tIns="0" rIns="0" bIns="0" rtlCol="0" anchor="t">
            <a:no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1897B8D9-80F7-4DBD-AB9A-1284E26FE403}"/>
              </a:ext>
            </a:extLst>
          </p:cNvPr>
          <p:cNvSpPr>
            <a:spLocks noGrp="1"/>
          </p:cNvSpPr>
          <p:nvPr>
            <p:ph type="body" idx="1"/>
          </p:nvPr>
        </p:nvSpPr>
        <p:spPr>
          <a:xfrm>
            <a:off x="426379" y="1485900"/>
            <a:ext cx="11339242" cy="4691063"/>
          </a:xfrm>
          <a:prstGeom prst="rect">
            <a:avLst/>
          </a:prstGeom>
        </p:spPr>
        <p:txBody>
          <a:bodyPr vert="horz" lIns="0" tIns="0" rIns="0" bIns="0" rtlCol="0">
            <a:no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dianummer 5">
            <a:extLst>
              <a:ext uri="{FF2B5EF4-FFF2-40B4-BE49-F238E27FC236}">
                <a16:creationId xmlns:a16="http://schemas.microsoft.com/office/drawing/2014/main" id="{70CEB74C-6B39-4345-A9ED-69A1B52D6F87}"/>
              </a:ext>
            </a:extLst>
          </p:cNvPr>
          <p:cNvSpPr>
            <a:spLocks noGrp="1"/>
          </p:cNvSpPr>
          <p:nvPr>
            <p:ph type="sldNum" sz="quarter" idx="4"/>
          </p:nvPr>
        </p:nvSpPr>
        <p:spPr>
          <a:xfrm>
            <a:off x="9300713" y="6356350"/>
            <a:ext cx="2743200" cy="365125"/>
          </a:xfrm>
          <a:prstGeom prst="rect">
            <a:avLst/>
          </a:prstGeom>
        </p:spPr>
        <p:txBody>
          <a:bodyPr vert="horz" lIns="91440" tIns="45720" rIns="91440" bIns="45720" rtlCol="0" anchor="ctr"/>
          <a:lstStyle>
            <a:lvl1pPr algn="r">
              <a:defRPr sz="1200" b="0" i="1">
                <a:solidFill>
                  <a:schemeClr val="tx1">
                    <a:tint val="75000"/>
                  </a:schemeClr>
                </a:solidFill>
                <a:latin typeface="+mj-lt"/>
              </a:defRPr>
            </a:lvl1pPr>
          </a:lstStyle>
          <a:p>
            <a:pPr rtl="0"/>
            <a:fld id="{EB71941E-999A-46A6-8647-0420067BF7EA}" type="slidenum">
              <a:rPr lang="nl-NL" noProof="0" smtClean="0"/>
              <a:pPr rtl="0"/>
              <a:t>‹nr.›</a:t>
            </a:fld>
            <a:endParaRPr lang="nl-NL" noProof="0"/>
          </a:p>
        </p:txBody>
      </p:sp>
    </p:spTree>
    <p:extLst>
      <p:ext uri="{BB962C8B-B14F-4D97-AF65-F5344CB8AC3E}">
        <p14:creationId xmlns:p14="http://schemas.microsoft.com/office/powerpoint/2010/main" val="4284272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8" r:id="rId3"/>
    <p:sldLayoutId id="2147483667" r:id="rId4"/>
    <p:sldLayoutId id="2147483664" r:id="rId5"/>
    <p:sldLayoutId id="2147483665" r:id="rId6"/>
    <p:sldLayoutId id="2147483666" r:id="rId7"/>
    <p:sldLayoutId id="2147483649" r:id="rId8"/>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bdw@sgweredi.n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mailto:svl@sgweredi.n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een open weg met landbouwgrond, omringd door bergen&#10;">
            <a:extLst>
              <a:ext uri="{FF2B5EF4-FFF2-40B4-BE49-F238E27FC236}">
                <a16:creationId xmlns:a16="http://schemas.microsoft.com/office/drawing/2014/main" id="{55778022-079A-4FF4-8735-D3C9A67F1191}"/>
              </a:ext>
            </a:extLst>
          </p:cNvPr>
          <p:cNvPicPr>
            <a:picLocks noGrp="1" noChangeAspect="1"/>
          </p:cNvPicPr>
          <p:nvPr>
            <p:ph type="pic" sz="quarter" idx="12"/>
          </p:nvPr>
        </p:nvPicPr>
        <p:blipFill rotWithShape="1">
          <a:blip r:embed="rId3"/>
          <a:srcRect t="7813" b="7813"/>
          <a:stretch/>
        </p:blipFill>
        <p:spPr>
          <a:xfrm>
            <a:off x="0" y="0"/>
            <a:ext cx="12192000" cy="6858000"/>
          </a:xfrm>
        </p:spPr>
      </p:pic>
      <p:pic>
        <p:nvPicPr>
          <p:cNvPr id="8" name="Afbeelding 7" descr="badge-vorm met bergen en bomen">
            <a:extLst>
              <a:ext uri="{FF2B5EF4-FFF2-40B4-BE49-F238E27FC236}">
                <a16:creationId xmlns:a16="http://schemas.microsoft.com/office/drawing/2014/main" id="{426C65A7-A996-4C0A-B747-BA22BED03A5A}"/>
              </a:ext>
            </a:extLst>
          </p:cNvPr>
          <p:cNvPicPr>
            <a:picLocks noChangeAspect="1"/>
          </p:cNvPicPr>
          <p:nvPr/>
        </p:nvPicPr>
        <p:blipFill>
          <a:blip r:embed="rId4"/>
          <a:stretch>
            <a:fillRect/>
          </a:stretch>
        </p:blipFill>
        <p:spPr>
          <a:xfrm>
            <a:off x="5424333" y="2425711"/>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11" name="Titel 10">
            <a:extLst>
              <a:ext uri="{FF2B5EF4-FFF2-40B4-BE49-F238E27FC236}">
                <a16:creationId xmlns:a16="http://schemas.microsoft.com/office/drawing/2014/main" id="{792973C2-64E0-451E-A71F-E5F611F454B4}"/>
              </a:ext>
            </a:extLst>
          </p:cNvPr>
          <p:cNvSpPr>
            <a:spLocks noGrp="1"/>
          </p:cNvSpPr>
          <p:nvPr>
            <p:ph type="title"/>
          </p:nvPr>
        </p:nvSpPr>
        <p:spPr/>
        <p:txBody>
          <a:bodyPr rtlCol="0"/>
          <a:lstStyle/>
          <a:p>
            <a:pPr rtl="0"/>
            <a:r>
              <a:rPr lang="nl-NL" dirty="0"/>
              <a:t>Kopenhagen</a:t>
            </a:r>
          </a:p>
        </p:txBody>
      </p:sp>
    </p:spTree>
    <p:extLst>
      <p:ext uri="{BB962C8B-B14F-4D97-AF65-F5344CB8AC3E}">
        <p14:creationId xmlns:p14="http://schemas.microsoft.com/office/powerpoint/2010/main" val="104493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14" descr="uitzicht op de lucht van onderaf door het gebladerte van een boom">
            <a:extLst>
              <a:ext uri="{FF2B5EF4-FFF2-40B4-BE49-F238E27FC236}">
                <a16:creationId xmlns:a16="http://schemas.microsoft.com/office/drawing/2014/main" id="{48647C85-5A62-4C19-8732-37C447244CE5}"/>
              </a:ext>
            </a:extLst>
          </p:cNvPr>
          <p:cNvPicPr>
            <a:picLocks noGrp="1" noChangeAspect="1"/>
          </p:cNvPicPr>
          <p:nvPr>
            <p:ph type="pic" sz="quarter" idx="12"/>
          </p:nvPr>
        </p:nvPicPr>
        <p:blipFill rotWithShape="1">
          <a:blip r:embed="rId3"/>
          <a:srcRect t="31250" b="31250"/>
          <a:stretch/>
        </p:blipFill>
        <p:spPr>
          <a:xfrm>
            <a:off x="0" y="0"/>
            <a:ext cx="12192000" cy="6857999"/>
          </a:xfrm>
        </p:spPr>
      </p:pic>
      <p:sp>
        <p:nvSpPr>
          <p:cNvPr id="16" name="Rechthoek 15">
            <a:extLst>
              <a:ext uri="{FF2B5EF4-FFF2-40B4-BE49-F238E27FC236}">
                <a16:creationId xmlns:a16="http://schemas.microsoft.com/office/drawing/2014/main" id="{349D32F4-D80F-4681-81BC-DC5912CB0B68}"/>
              </a:ext>
              <a:ext uri="{C183D7F6-B498-43B3-948B-1728B52AA6E4}">
                <adec:decorative xmlns:adec="http://schemas.microsoft.com/office/drawing/2017/decorative" val="1"/>
              </a:ext>
            </a:extLst>
          </p:cNvPr>
          <p:cNvSpPr/>
          <p:nvPr/>
        </p:nvSpPr>
        <p:spPr>
          <a:xfrm>
            <a:off x="0" y="-1"/>
            <a:ext cx="12192000" cy="6858000"/>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3" name="Titel 2">
            <a:extLst>
              <a:ext uri="{FF2B5EF4-FFF2-40B4-BE49-F238E27FC236}">
                <a16:creationId xmlns:a16="http://schemas.microsoft.com/office/drawing/2014/main" id="{79F64797-5747-4EBC-BFFB-16978088E74D}"/>
              </a:ext>
            </a:extLst>
          </p:cNvPr>
          <p:cNvSpPr>
            <a:spLocks noGrp="1"/>
          </p:cNvSpPr>
          <p:nvPr>
            <p:ph type="title"/>
          </p:nvPr>
        </p:nvSpPr>
        <p:spPr>
          <a:xfrm>
            <a:off x="1936866" y="2941582"/>
            <a:ext cx="9293629" cy="591127"/>
          </a:xfrm>
        </p:spPr>
        <p:txBody>
          <a:bodyPr rtlCol="0"/>
          <a:lstStyle/>
          <a:p>
            <a:pPr rtl="0"/>
            <a:r>
              <a:rPr lang="nl-NL" sz="2400" i="1" cap="none" dirty="0">
                <a:latin typeface="+mn-lt"/>
              </a:rPr>
              <a:t>onze </a:t>
            </a:r>
            <a:r>
              <a:rPr lang="nl-NL" dirty="0"/>
              <a:t>REIS </a:t>
            </a:r>
            <a:r>
              <a:rPr lang="nl-NL" sz="2400" dirty="0"/>
              <a:t>(9 tot en met 13 oktober 2023)</a:t>
            </a:r>
          </a:p>
        </p:txBody>
      </p:sp>
      <p:sp>
        <p:nvSpPr>
          <p:cNvPr id="18" name="Rechthoek 17">
            <a:extLst>
              <a:ext uri="{FF2B5EF4-FFF2-40B4-BE49-F238E27FC236}">
                <a16:creationId xmlns:a16="http://schemas.microsoft.com/office/drawing/2014/main" id="{D531DF3E-A865-4F02-B252-B300077A50A4}"/>
              </a:ext>
              <a:ext uri="{C183D7F6-B498-43B3-948B-1728B52AA6E4}">
                <adec:decorative xmlns:adec="http://schemas.microsoft.com/office/drawing/2017/decorative" val="1"/>
              </a:ext>
            </a:extLst>
          </p:cNvPr>
          <p:cNvSpPr/>
          <p:nvPr/>
        </p:nvSpPr>
        <p:spPr>
          <a:xfrm>
            <a:off x="285565" y="285566"/>
            <a:ext cx="11620870"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20" name="Afbeelding 11">
            <a:extLst>
              <a:ext uri="{FF2B5EF4-FFF2-40B4-BE49-F238E27FC236}">
                <a16:creationId xmlns:a16="http://schemas.microsoft.com/office/drawing/2014/main" id="{48B1EE85-A6B7-4328-84AD-3BCEFF77707A}"/>
              </a:ext>
              <a:ext uri="{C183D7F6-B498-43B3-948B-1728B52AA6E4}">
                <adec:decorative xmlns:adec="http://schemas.microsoft.com/office/drawing/2017/decorative" val="1"/>
              </a:ext>
            </a:extLst>
          </p:cNvPr>
          <p:cNvSpPr/>
          <p:nvPr/>
        </p:nvSpPr>
        <p:spPr>
          <a:xfrm rot="1602443">
            <a:off x="5412906" y="3506849"/>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pPr rtl="0"/>
            <a:endParaRPr lang="nl-NL"/>
          </a:p>
        </p:txBody>
      </p:sp>
    </p:spTree>
    <p:extLst>
      <p:ext uri="{BB962C8B-B14F-4D97-AF65-F5344CB8AC3E}">
        <p14:creationId xmlns:p14="http://schemas.microsoft.com/office/powerpoint/2010/main" val="140438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B077F0A3-D25F-4686-9652-AA67966B0F4B}"/>
              </a:ext>
            </a:extLst>
          </p:cNvPr>
          <p:cNvSpPr>
            <a:spLocks noGrp="1"/>
          </p:cNvSpPr>
          <p:nvPr>
            <p:ph type="title"/>
          </p:nvPr>
        </p:nvSpPr>
        <p:spPr>
          <a:xfrm>
            <a:off x="6194377" y="758947"/>
            <a:ext cx="4514147" cy="5580893"/>
          </a:xfrm>
        </p:spPr>
        <p:txBody>
          <a:bodyPr rtlCol="0"/>
          <a:lstStyle/>
          <a:p>
            <a:pPr rtl="0"/>
            <a:br>
              <a:rPr lang="nl-NL" sz="1800" dirty="0"/>
            </a:br>
            <a:r>
              <a:rPr lang="nl-NL" sz="1800" dirty="0"/>
              <a:t>Maandagavond</a:t>
            </a:r>
            <a:br>
              <a:rPr lang="nl-NL" sz="1800" dirty="0"/>
            </a:br>
            <a:br>
              <a:rPr lang="nl-NL" sz="1800" dirty="0"/>
            </a:br>
            <a:r>
              <a:rPr lang="nl-NL" sz="1800" dirty="0"/>
              <a:t>Vertrek om 21.00 per bus naar Kopenhagen </a:t>
            </a:r>
            <a:br>
              <a:rPr lang="nl-NL" sz="1800" dirty="0"/>
            </a:br>
            <a:br>
              <a:rPr lang="nl-NL" sz="1800" dirty="0"/>
            </a:br>
            <a:r>
              <a:rPr lang="nl-NL" sz="1800" dirty="0"/>
              <a:t>Dinsdag tot en met donderdagavond programma in Kopenhagen </a:t>
            </a:r>
            <a:br>
              <a:rPr lang="nl-NL" sz="1800" dirty="0"/>
            </a:br>
            <a:br>
              <a:rPr lang="nl-NL" sz="1800" dirty="0"/>
            </a:br>
            <a:r>
              <a:rPr lang="nl-NL" sz="1800" dirty="0"/>
              <a:t>Donderdagavond 21.00 bus terug naar Valkenswaard </a:t>
            </a:r>
            <a:br>
              <a:rPr lang="nl-NL" sz="1800" dirty="0"/>
            </a:br>
            <a:br>
              <a:rPr lang="nl-NL" sz="1800" dirty="0"/>
            </a:br>
            <a:r>
              <a:rPr lang="nl-NL" sz="1800" dirty="0"/>
              <a:t>Vrijdag 10.00 verwachte aankomsttijd Valkenswaard</a:t>
            </a:r>
            <a:br>
              <a:rPr lang="nl-NL" sz="1800" dirty="0"/>
            </a:br>
            <a:endParaRPr lang="nl-NL" sz="1800" dirty="0"/>
          </a:p>
        </p:txBody>
      </p:sp>
      <p:pic>
        <p:nvPicPr>
          <p:cNvPr id="4" name="Tijdelijke aanduiding voor afbeelding 3" descr="Afbeelding met buitenshuis, hemel, schip, boot&#10;&#10;Automatisch gegenereerde beschrijving">
            <a:extLst>
              <a:ext uri="{FF2B5EF4-FFF2-40B4-BE49-F238E27FC236}">
                <a16:creationId xmlns:a16="http://schemas.microsoft.com/office/drawing/2014/main" id="{CBB4531C-DF5D-081A-EF0E-C10EED6382A3}"/>
              </a:ext>
            </a:extLst>
          </p:cNvPr>
          <p:cNvPicPr>
            <a:picLocks noGrp="1" noChangeAspect="1"/>
          </p:cNvPicPr>
          <p:nvPr>
            <p:ph type="pic" sz="quarter" idx="12"/>
          </p:nvPr>
        </p:nvPicPr>
        <p:blipFill>
          <a:blip r:embed="rId3"/>
          <a:srcRect l="19037" r="19037"/>
          <a:stretch>
            <a:fillRect/>
          </a:stretch>
        </p:blipFill>
        <p:spPr/>
      </p:pic>
    </p:spTree>
    <p:extLst>
      <p:ext uri="{BB962C8B-B14F-4D97-AF65-F5344CB8AC3E}">
        <p14:creationId xmlns:p14="http://schemas.microsoft.com/office/powerpoint/2010/main" val="154783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buitenshuis, hemel, gebouw, architectuur&#10;&#10;Automatisch gegenereerde beschrijving">
            <a:extLst>
              <a:ext uri="{FF2B5EF4-FFF2-40B4-BE49-F238E27FC236}">
                <a16:creationId xmlns:a16="http://schemas.microsoft.com/office/drawing/2014/main" id="{B3ED3179-5FAE-88FD-09CD-8A944F6646B7}"/>
              </a:ext>
            </a:extLst>
          </p:cNvPr>
          <p:cNvPicPr>
            <a:picLocks noGrp="1" noChangeAspect="1"/>
          </p:cNvPicPr>
          <p:nvPr>
            <p:ph type="pic" sz="quarter" idx="12"/>
          </p:nvPr>
        </p:nvPicPr>
        <p:blipFill>
          <a:blip r:embed="rId2"/>
          <a:srcRect l="12727" r="12727"/>
          <a:stretch>
            <a:fillRect/>
          </a:stretch>
        </p:blipFill>
        <p:spPr/>
      </p:pic>
      <p:sp>
        <p:nvSpPr>
          <p:cNvPr id="3" name="Titel 2">
            <a:extLst>
              <a:ext uri="{FF2B5EF4-FFF2-40B4-BE49-F238E27FC236}">
                <a16:creationId xmlns:a16="http://schemas.microsoft.com/office/drawing/2014/main" id="{757287A6-EEFD-0B1F-02BB-82591D1C7844}"/>
              </a:ext>
            </a:extLst>
          </p:cNvPr>
          <p:cNvSpPr>
            <a:spLocks noGrp="1"/>
          </p:cNvSpPr>
          <p:nvPr>
            <p:ph type="title"/>
          </p:nvPr>
        </p:nvSpPr>
        <p:spPr>
          <a:xfrm>
            <a:off x="6353243" y="758947"/>
            <a:ext cx="4514147" cy="811119"/>
          </a:xfrm>
        </p:spPr>
        <p:txBody>
          <a:bodyPr/>
          <a:lstStyle/>
          <a:p>
            <a:r>
              <a:rPr lang="nl-NL" dirty="0"/>
              <a:t>A&amp;O Hostel </a:t>
            </a:r>
            <a:r>
              <a:rPr lang="nl-NL" dirty="0" err="1"/>
              <a:t>Norrebro</a:t>
            </a:r>
            <a:r>
              <a:rPr lang="nl-NL" dirty="0"/>
              <a:t> </a:t>
            </a:r>
            <a:br>
              <a:rPr lang="nl-NL" dirty="0"/>
            </a:br>
            <a:br>
              <a:rPr lang="nl-NL" dirty="0"/>
            </a:br>
            <a:r>
              <a:rPr lang="nl-NL" dirty="0"/>
              <a:t>Kopenhagenkaart </a:t>
            </a:r>
          </a:p>
        </p:txBody>
      </p:sp>
    </p:spTree>
    <p:extLst>
      <p:ext uri="{BB962C8B-B14F-4D97-AF65-F5344CB8AC3E}">
        <p14:creationId xmlns:p14="http://schemas.microsoft.com/office/powerpoint/2010/main" val="171406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5DF55DF8-F734-48CD-ABCB-F03FB72E7E2E}"/>
              </a:ext>
            </a:extLst>
          </p:cNvPr>
          <p:cNvSpPr>
            <a:spLocks noGrp="1"/>
          </p:cNvSpPr>
          <p:nvPr>
            <p:ph type="title"/>
          </p:nvPr>
        </p:nvSpPr>
        <p:spPr>
          <a:xfrm>
            <a:off x="548640" y="5390880"/>
            <a:ext cx="11094719" cy="1294400"/>
          </a:xfrm>
          <a:solidFill>
            <a:schemeClr val="accent4">
              <a:lumMod val="40000"/>
              <a:lumOff val="60000"/>
            </a:schemeClr>
          </a:solidFill>
        </p:spPr>
        <p:txBody>
          <a:bodyPr rtlCol="0"/>
          <a:lstStyle/>
          <a:p>
            <a:pPr algn="l" rtl="0"/>
            <a:r>
              <a:rPr lang="nl-NL" sz="1800" dirty="0">
                <a:solidFill>
                  <a:schemeClr val="tx1"/>
                </a:solidFill>
              </a:rPr>
              <a:t>Aankomst 10.00 Kopenhagen	     Boottour 			        Aquarium 	    </a:t>
            </a:r>
            <a:br>
              <a:rPr lang="nl-NL" sz="1800" dirty="0">
                <a:solidFill>
                  <a:schemeClr val="tx1"/>
                </a:solidFill>
              </a:rPr>
            </a:br>
            <a:r>
              <a:rPr lang="nl-NL" sz="1800" dirty="0" err="1">
                <a:solidFill>
                  <a:schemeClr val="tx1"/>
                </a:solidFill>
              </a:rPr>
              <a:t>Guiness</a:t>
            </a:r>
            <a:r>
              <a:rPr lang="nl-NL" sz="1800" dirty="0">
                <a:solidFill>
                  <a:schemeClr val="tx1"/>
                </a:solidFill>
              </a:rPr>
              <a:t> </a:t>
            </a:r>
            <a:r>
              <a:rPr lang="nl-NL" sz="1800" dirty="0" err="1">
                <a:solidFill>
                  <a:schemeClr val="tx1"/>
                </a:solidFill>
              </a:rPr>
              <a:t>world</a:t>
            </a:r>
            <a:r>
              <a:rPr lang="nl-NL" sz="1800" dirty="0">
                <a:solidFill>
                  <a:schemeClr val="tx1"/>
                </a:solidFill>
              </a:rPr>
              <a:t> of records 		     Bezoek koninklijk paleis 		        </a:t>
            </a:r>
            <a:r>
              <a:rPr lang="nl-NL" sz="1800" dirty="0" err="1">
                <a:solidFill>
                  <a:schemeClr val="tx1"/>
                </a:solidFill>
              </a:rPr>
              <a:t>Orstedpark</a:t>
            </a:r>
            <a:r>
              <a:rPr lang="nl-NL" sz="1800" dirty="0">
                <a:solidFill>
                  <a:schemeClr val="tx1"/>
                </a:solidFill>
              </a:rPr>
              <a:t> </a:t>
            </a:r>
            <a:br>
              <a:rPr lang="nl-NL" sz="1800" dirty="0">
                <a:solidFill>
                  <a:schemeClr val="tx1"/>
                </a:solidFill>
              </a:rPr>
            </a:br>
            <a:r>
              <a:rPr lang="nl-NL" sz="1800" dirty="0">
                <a:solidFill>
                  <a:schemeClr val="tx1"/>
                </a:solidFill>
              </a:rPr>
              <a:t>Lunchen </a:t>
            </a:r>
            <a:r>
              <a:rPr lang="nl-NL" sz="1800" dirty="0" err="1">
                <a:solidFill>
                  <a:schemeClr val="tx1"/>
                </a:solidFill>
              </a:rPr>
              <a:t>Nyhaven</a:t>
            </a:r>
            <a:r>
              <a:rPr lang="nl-NL" sz="1800" dirty="0">
                <a:solidFill>
                  <a:schemeClr val="tx1"/>
                </a:solidFill>
              </a:rPr>
              <a:t> 	  		     </a:t>
            </a:r>
            <a:r>
              <a:rPr lang="nl-NL" sz="1800" dirty="0" err="1">
                <a:solidFill>
                  <a:schemeClr val="tx1"/>
                </a:solidFill>
              </a:rPr>
              <a:t>Ripleys</a:t>
            </a:r>
            <a:r>
              <a:rPr lang="nl-NL" sz="1800" dirty="0">
                <a:solidFill>
                  <a:schemeClr val="tx1"/>
                </a:solidFill>
              </a:rPr>
              <a:t> </a:t>
            </a:r>
            <a:r>
              <a:rPr lang="nl-NL" sz="1800" dirty="0" err="1">
                <a:solidFill>
                  <a:schemeClr val="tx1"/>
                </a:solidFill>
              </a:rPr>
              <a:t>believe</a:t>
            </a:r>
            <a:r>
              <a:rPr lang="nl-NL" sz="1800" dirty="0">
                <a:solidFill>
                  <a:schemeClr val="tx1"/>
                </a:solidFill>
              </a:rPr>
              <a:t> </a:t>
            </a:r>
            <a:r>
              <a:rPr lang="nl-NL" sz="1800" dirty="0" err="1">
                <a:solidFill>
                  <a:schemeClr val="tx1"/>
                </a:solidFill>
              </a:rPr>
              <a:t>it</a:t>
            </a:r>
            <a:r>
              <a:rPr lang="nl-NL" sz="1800" dirty="0">
                <a:solidFill>
                  <a:schemeClr val="tx1"/>
                </a:solidFill>
              </a:rPr>
              <a:t> or </a:t>
            </a:r>
            <a:r>
              <a:rPr lang="nl-NL" sz="1800" dirty="0" err="1">
                <a:solidFill>
                  <a:schemeClr val="tx1"/>
                </a:solidFill>
              </a:rPr>
              <a:t>not</a:t>
            </a:r>
            <a:r>
              <a:rPr lang="nl-NL" sz="1800" dirty="0">
                <a:solidFill>
                  <a:schemeClr val="tx1"/>
                </a:solidFill>
              </a:rPr>
              <a:t> 		         Vrije tijd </a:t>
            </a:r>
            <a:br>
              <a:rPr lang="nl-NL" sz="1800" dirty="0">
                <a:solidFill>
                  <a:schemeClr val="tx1"/>
                </a:solidFill>
              </a:rPr>
            </a:br>
            <a:r>
              <a:rPr lang="nl-NL" sz="1800" dirty="0">
                <a:solidFill>
                  <a:schemeClr val="tx1"/>
                </a:solidFill>
              </a:rPr>
              <a:t>Fietstocht </a:t>
            </a:r>
            <a:r>
              <a:rPr lang="nl-NL" sz="1800" dirty="0" err="1">
                <a:solidFill>
                  <a:schemeClr val="tx1"/>
                </a:solidFill>
              </a:rPr>
              <a:t>highlights</a:t>
            </a:r>
            <a:r>
              <a:rPr lang="nl-NL" sz="1800" dirty="0">
                <a:solidFill>
                  <a:schemeClr val="tx1"/>
                </a:solidFill>
              </a:rPr>
              <a:t> 		     Vikingshipmuseum 		         Zelf eten bij Tivoli foodmarkt </a:t>
            </a:r>
            <a:br>
              <a:rPr lang="nl-NL" sz="1800" dirty="0">
                <a:solidFill>
                  <a:schemeClr val="tx1"/>
                </a:solidFill>
              </a:rPr>
            </a:br>
            <a:r>
              <a:rPr lang="nl-NL" sz="1800" dirty="0" err="1">
                <a:solidFill>
                  <a:schemeClr val="tx1"/>
                </a:solidFill>
              </a:rPr>
              <a:t>Pubquiz</a:t>
            </a:r>
            <a:r>
              <a:rPr lang="nl-NL" sz="1800" dirty="0">
                <a:solidFill>
                  <a:schemeClr val="tx1"/>
                </a:solidFill>
              </a:rPr>
              <a:t> 				     </a:t>
            </a:r>
            <a:r>
              <a:rPr lang="nl-NL" sz="1800" dirty="0" err="1">
                <a:solidFill>
                  <a:schemeClr val="tx1"/>
                </a:solidFill>
              </a:rPr>
              <a:t>Mini-golf</a:t>
            </a:r>
            <a:r>
              <a:rPr lang="nl-NL" sz="1800" dirty="0">
                <a:solidFill>
                  <a:schemeClr val="tx1"/>
                </a:solidFill>
              </a:rPr>
              <a:t> 			         Vertrek 21.00 naar Nederland</a:t>
            </a:r>
          </a:p>
        </p:txBody>
      </p:sp>
      <p:pic>
        <p:nvPicPr>
          <p:cNvPr id="5" name="Tijdelijke aanduiding voor afbeelding 4" descr="Afbeelding met buitenshuis, Landvoertuig, wiel, voertuig&#10;&#10;Automatisch gegenereerde beschrijving">
            <a:extLst>
              <a:ext uri="{FF2B5EF4-FFF2-40B4-BE49-F238E27FC236}">
                <a16:creationId xmlns:a16="http://schemas.microsoft.com/office/drawing/2014/main" id="{0B3A513F-8E3C-DF14-F215-8B785968EE19}"/>
              </a:ext>
            </a:extLst>
          </p:cNvPr>
          <p:cNvPicPr>
            <a:picLocks noGrp="1" noChangeAspect="1"/>
          </p:cNvPicPr>
          <p:nvPr>
            <p:ph type="pic" sz="quarter" idx="10"/>
          </p:nvPr>
        </p:nvPicPr>
        <p:blipFill>
          <a:blip r:embed="rId3"/>
          <a:srcRect l="27045" r="27045"/>
          <a:stretch>
            <a:fillRect/>
          </a:stretch>
        </p:blipFill>
        <p:spPr/>
      </p:pic>
      <p:pic>
        <p:nvPicPr>
          <p:cNvPr id="11" name="Tijdelijke aanduiding voor afbeelding 10" descr="Afbeelding met buitenshuis, hemel, boot, schip&#10;&#10;Automatisch gegenereerde beschrijving">
            <a:extLst>
              <a:ext uri="{FF2B5EF4-FFF2-40B4-BE49-F238E27FC236}">
                <a16:creationId xmlns:a16="http://schemas.microsoft.com/office/drawing/2014/main" id="{4EFAFCB1-6459-0BC2-59DB-31EDD0D25E29}"/>
              </a:ext>
            </a:extLst>
          </p:cNvPr>
          <p:cNvPicPr>
            <a:picLocks noGrp="1" noChangeAspect="1"/>
          </p:cNvPicPr>
          <p:nvPr>
            <p:ph type="pic" sz="quarter" idx="15"/>
          </p:nvPr>
        </p:nvPicPr>
        <p:blipFill>
          <a:blip r:embed="rId4"/>
          <a:srcRect l="22778" r="22778"/>
          <a:stretch>
            <a:fillRect/>
          </a:stretch>
        </p:blipFill>
        <p:spPr/>
      </p:pic>
      <p:pic>
        <p:nvPicPr>
          <p:cNvPr id="16" name="Tijdelijke aanduiding voor afbeelding 15" descr="Afbeelding met aquarium, water, onderwater, Maritieme biologie&#10;&#10;Automatisch gegenereerde beschrijving">
            <a:extLst>
              <a:ext uri="{FF2B5EF4-FFF2-40B4-BE49-F238E27FC236}">
                <a16:creationId xmlns:a16="http://schemas.microsoft.com/office/drawing/2014/main" id="{5C7222A7-7C75-B30C-23A1-B9BFD372F04E}"/>
              </a:ext>
            </a:extLst>
          </p:cNvPr>
          <p:cNvPicPr>
            <a:picLocks noGrp="1" noChangeAspect="1"/>
          </p:cNvPicPr>
          <p:nvPr>
            <p:ph type="pic" sz="quarter" idx="16"/>
          </p:nvPr>
        </p:nvPicPr>
        <p:blipFill>
          <a:blip r:embed="rId5"/>
          <a:srcRect l="22730" r="22730"/>
          <a:stretch>
            <a:fillRect/>
          </a:stretch>
        </p:blipFill>
        <p:spPr/>
      </p:pic>
    </p:spTree>
    <p:extLst>
      <p:ext uri="{BB962C8B-B14F-4D97-AF65-F5344CB8AC3E}">
        <p14:creationId xmlns:p14="http://schemas.microsoft.com/office/powerpoint/2010/main" val="290392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766CCDE6-6086-4623-9169-9BF63A211F3B}"/>
              </a:ext>
            </a:extLst>
          </p:cNvPr>
          <p:cNvSpPr>
            <a:spLocks noGrp="1"/>
          </p:cNvSpPr>
          <p:nvPr>
            <p:ph type="title"/>
          </p:nvPr>
        </p:nvSpPr>
        <p:spPr>
          <a:xfrm>
            <a:off x="718494" y="479511"/>
            <a:ext cx="3749040" cy="601121"/>
          </a:xfrm>
        </p:spPr>
        <p:txBody>
          <a:bodyPr rtlCol="0"/>
          <a:lstStyle/>
          <a:p>
            <a:pPr rtl="0"/>
            <a:r>
              <a:rPr lang="nl-NL" sz="2400" i="1" cap="none" dirty="0">
                <a:latin typeface="+mn-lt"/>
              </a:rPr>
              <a:t>Begeleiders: </a:t>
            </a:r>
            <a:br>
              <a:rPr lang="nl-NL" sz="2400" i="1" cap="none" dirty="0">
                <a:latin typeface="+mn-lt"/>
              </a:rPr>
            </a:br>
            <a:br>
              <a:rPr lang="nl-NL" sz="2400" i="1" cap="none" dirty="0">
                <a:latin typeface="+mn-lt"/>
              </a:rPr>
            </a:br>
            <a:r>
              <a:rPr lang="nl-NL" sz="2400" i="1" cap="none" dirty="0">
                <a:latin typeface="+mn-lt"/>
              </a:rPr>
              <a:t>Lieke Boudewijns </a:t>
            </a:r>
            <a:br>
              <a:rPr lang="nl-NL" sz="2400" i="1" cap="none" dirty="0">
                <a:latin typeface="+mn-lt"/>
              </a:rPr>
            </a:br>
            <a:r>
              <a:rPr lang="nl-NL" sz="2400" i="1" cap="none" dirty="0">
                <a:latin typeface="+mn-lt"/>
              </a:rPr>
              <a:t>Lindsey Stevelmans </a:t>
            </a:r>
            <a:br>
              <a:rPr lang="nl-NL" sz="2400" i="1" cap="none" dirty="0">
                <a:latin typeface="+mn-lt"/>
              </a:rPr>
            </a:br>
            <a:r>
              <a:rPr lang="nl-NL" sz="2400" i="1" cap="none" dirty="0">
                <a:latin typeface="+mn-lt"/>
              </a:rPr>
              <a:t>Bas Buiter </a:t>
            </a:r>
            <a:br>
              <a:rPr lang="nl-NL" sz="2400" i="1" cap="none" dirty="0">
                <a:latin typeface="+mn-lt"/>
              </a:rPr>
            </a:br>
            <a:r>
              <a:rPr lang="nl-NL" sz="2400" i="1" cap="none" dirty="0">
                <a:latin typeface="+mn-lt"/>
              </a:rPr>
              <a:t>Martijn Bakker </a:t>
            </a:r>
            <a:br>
              <a:rPr lang="nl-NL" sz="2400" i="1" cap="none" dirty="0">
                <a:latin typeface="+mn-lt"/>
              </a:rPr>
            </a:br>
            <a:r>
              <a:rPr lang="nl-NL" sz="2400" i="1" cap="none" dirty="0">
                <a:latin typeface="+mn-lt"/>
              </a:rPr>
              <a:t>Ricolette Diepstraten </a:t>
            </a:r>
            <a:br>
              <a:rPr lang="nl-NL" sz="2400" i="1" cap="none" dirty="0">
                <a:latin typeface="+mn-lt"/>
              </a:rPr>
            </a:br>
            <a:r>
              <a:rPr lang="nl-NL" sz="2400" i="1" cap="none" dirty="0">
                <a:latin typeface="+mn-lt"/>
              </a:rPr>
              <a:t>Hilde Verhoeven  </a:t>
            </a:r>
            <a:br>
              <a:rPr lang="nl-NL" sz="2400" i="1" cap="none" dirty="0">
                <a:latin typeface="+mn-lt"/>
              </a:rPr>
            </a:br>
            <a:endParaRPr lang="nl-NL" dirty="0"/>
          </a:p>
        </p:txBody>
      </p:sp>
    </p:spTree>
    <p:extLst>
      <p:ext uri="{BB962C8B-B14F-4D97-AF65-F5344CB8AC3E}">
        <p14:creationId xmlns:p14="http://schemas.microsoft.com/office/powerpoint/2010/main" val="3616238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EAF788-B8BF-EEF6-6414-20AF5B566AD8}"/>
              </a:ext>
            </a:extLst>
          </p:cNvPr>
          <p:cNvSpPr>
            <a:spLocks noGrp="1"/>
          </p:cNvSpPr>
          <p:nvPr>
            <p:ph type="title"/>
          </p:nvPr>
        </p:nvSpPr>
        <p:spPr>
          <a:xfrm>
            <a:off x="557410" y="546013"/>
            <a:ext cx="5690066" cy="310176"/>
          </a:xfrm>
        </p:spPr>
        <p:txBody>
          <a:bodyPr/>
          <a:lstStyle/>
          <a:p>
            <a:r>
              <a:rPr lang="nl-NL" dirty="0"/>
              <a:t>Gedragsregels</a:t>
            </a:r>
          </a:p>
        </p:txBody>
      </p:sp>
      <p:sp>
        <p:nvSpPr>
          <p:cNvPr id="4" name="Tekstvak 3">
            <a:extLst>
              <a:ext uri="{FF2B5EF4-FFF2-40B4-BE49-F238E27FC236}">
                <a16:creationId xmlns:a16="http://schemas.microsoft.com/office/drawing/2014/main" id="{D3FD51BF-AB9C-0FDD-0902-8BD1AE8F7A59}"/>
              </a:ext>
            </a:extLst>
          </p:cNvPr>
          <p:cNvSpPr txBox="1"/>
          <p:nvPr/>
        </p:nvSpPr>
        <p:spPr>
          <a:xfrm>
            <a:off x="623454" y="1226127"/>
            <a:ext cx="1107670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nl-NL" sz="2400"/>
              <a:t>De gewone schoolregels gelden tijdens de meerdaagse excursie. </a:t>
            </a:r>
            <a:endParaRPr lang="nl-NL" sz="2400" dirty="0"/>
          </a:p>
          <a:p>
            <a:pPr marL="285750" indent="-285750">
              <a:buFont typeface="Calibri"/>
              <a:buChar char="-"/>
            </a:pPr>
            <a:r>
              <a:rPr lang="nl-NL" sz="2400" dirty="0"/>
              <a:t>Er wordt met respect omgegaan met de kamers en we verwachten respectvol </a:t>
            </a:r>
            <a:r>
              <a:rPr lang="nl-NL" sz="2400"/>
              <a:t>gedrag tijdens de excursies naar elkaar en mensen om ons heen. </a:t>
            </a:r>
          </a:p>
          <a:p>
            <a:pPr marL="285750" indent="-285750">
              <a:buFont typeface="Calibri"/>
              <a:buChar char="-"/>
            </a:pPr>
            <a:r>
              <a:rPr lang="nl-NL" sz="2400" dirty="0"/>
              <a:t>Indien gedragsregels worden overtreden, vindt er tijdens en na de meerdaagse </a:t>
            </a:r>
            <a:r>
              <a:rPr lang="nl-NL" sz="2400"/>
              <a:t>een passende straf plaats. U wordt hierover gebeld tijdens de meerdaagse. </a:t>
            </a:r>
            <a:endParaRPr lang="nl-NL" sz="2400" dirty="0"/>
          </a:p>
          <a:p>
            <a:pPr marL="285750" indent="-285750">
              <a:buFont typeface="Calibri"/>
              <a:buChar char="-"/>
            </a:pPr>
            <a:endParaRPr lang="nl-NL" sz="2400" dirty="0"/>
          </a:p>
          <a:p>
            <a:pPr marL="285750" indent="-285750">
              <a:buFont typeface="Calibri"/>
              <a:buChar char="-"/>
            </a:pPr>
            <a:endParaRPr lang="nl-NL" sz="2400" dirty="0"/>
          </a:p>
          <a:p>
            <a:pPr marL="285750" indent="-285750">
              <a:buFont typeface="Calibri"/>
              <a:buChar char="-"/>
            </a:pPr>
            <a:endParaRPr lang="nl-NL" sz="2400" dirty="0"/>
          </a:p>
          <a:p>
            <a:pPr marL="285750" indent="-285750">
              <a:buFont typeface="Calibri"/>
              <a:buChar char="-"/>
            </a:pPr>
            <a:r>
              <a:rPr lang="nl-NL" sz="2400"/>
              <a:t>Kamers worden gecontroleerd door de begeleiding. </a:t>
            </a:r>
            <a:endParaRPr lang="nl-NL" sz="2400" dirty="0"/>
          </a:p>
          <a:p>
            <a:pPr marL="285750" indent="-285750">
              <a:buFont typeface="Calibri"/>
              <a:buChar char="-"/>
            </a:pPr>
            <a:r>
              <a:rPr lang="nl-NL" sz="2400" dirty="0"/>
              <a:t>Alcohol, roken, </a:t>
            </a:r>
            <a:r>
              <a:rPr lang="nl-NL" sz="2400" err="1"/>
              <a:t>vapen</a:t>
            </a:r>
            <a:r>
              <a:rPr lang="nl-NL" sz="2400"/>
              <a:t> of drugs  (en dergelijke) zijn tijdens de meerdaagse niet toegestaan. </a:t>
            </a:r>
          </a:p>
          <a:p>
            <a:pPr marL="285750" indent="-285750">
              <a:buFont typeface="Calibri"/>
              <a:buChar char="-"/>
            </a:pPr>
            <a:r>
              <a:rPr lang="nl-NL" sz="2400" dirty="0"/>
              <a:t>Begeleiders geven geen pijnstillers of medicatie aan leerlingen. Dit dient zelf </a:t>
            </a:r>
            <a:r>
              <a:rPr lang="nl-NL" sz="2400"/>
              <a:t>meegenomen en ingenomen te worden. Dit wordt wel meteen gemeld aan de begeleiders.</a:t>
            </a:r>
          </a:p>
        </p:txBody>
      </p:sp>
    </p:spTree>
    <p:extLst>
      <p:ext uri="{BB962C8B-B14F-4D97-AF65-F5344CB8AC3E}">
        <p14:creationId xmlns:p14="http://schemas.microsoft.com/office/powerpoint/2010/main" val="78824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B077F0A3-D25F-4686-9652-AA67966B0F4B}"/>
              </a:ext>
            </a:extLst>
          </p:cNvPr>
          <p:cNvSpPr>
            <a:spLocks noGrp="1"/>
          </p:cNvSpPr>
          <p:nvPr>
            <p:ph type="title"/>
          </p:nvPr>
        </p:nvSpPr>
        <p:spPr>
          <a:xfrm>
            <a:off x="6194377" y="758947"/>
            <a:ext cx="4514147" cy="5580893"/>
          </a:xfrm>
        </p:spPr>
        <p:txBody>
          <a:bodyPr rtlCol="0"/>
          <a:lstStyle/>
          <a:p>
            <a:br>
              <a:rPr lang="nl-NL" sz="1800" dirty="0"/>
            </a:br>
            <a:br>
              <a:rPr lang="nl-NL" sz="1800" dirty="0"/>
            </a:br>
            <a:r>
              <a:rPr lang="nl-NL" sz="1800" dirty="0"/>
              <a:t>Belangrijke punten op een rijtje: </a:t>
            </a:r>
            <a:br>
              <a:rPr lang="nl-NL" sz="1800" dirty="0"/>
            </a:br>
            <a:br>
              <a:rPr lang="nl-NL" sz="1800" dirty="0"/>
            </a:br>
            <a:r>
              <a:rPr lang="nl-NL" sz="1800" dirty="0"/>
              <a:t>- gezondheidsformulier via de mentor </a:t>
            </a:r>
            <a:br>
              <a:rPr lang="nl-NL" sz="1800" dirty="0"/>
            </a:br>
            <a:r>
              <a:rPr lang="nl-NL" sz="1800" dirty="0"/>
              <a:t>- toestemmingsformulier en kopie ID/paspoort ouders</a:t>
            </a:r>
            <a:br>
              <a:rPr lang="nl-NL" sz="1800" dirty="0"/>
            </a:br>
            <a:r>
              <a:rPr lang="nl-NL" sz="1800" dirty="0"/>
              <a:t>- gedragsregels </a:t>
            </a:r>
            <a:br>
              <a:rPr lang="nl-NL" sz="1800" dirty="0"/>
            </a:br>
            <a:r>
              <a:rPr lang="nl-NL" sz="1800" dirty="0"/>
              <a:t>- inpaklijst volgt via e-mail </a:t>
            </a:r>
            <a:br>
              <a:rPr lang="nl-NL" sz="1800" dirty="0"/>
            </a:br>
            <a:r>
              <a:rPr lang="nl-NL" sz="1800" dirty="0"/>
              <a:t>- check geldigheid ID/paspoort </a:t>
            </a:r>
            <a:br>
              <a:rPr lang="nl-NL" sz="1800" dirty="0"/>
            </a:br>
            <a:r>
              <a:rPr lang="nl-NL" sz="1800" dirty="0"/>
              <a:t>- groepjes en kamerindeling volgt via de mentor </a:t>
            </a:r>
            <a:br>
              <a:rPr lang="nl-NL" sz="1800" dirty="0"/>
            </a:br>
            <a:br>
              <a:rPr lang="nl-NL" sz="1800" dirty="0"/>
            </a:br>
            <a:br>
              <a:rPr lang="nl-NL" sz="1800" dirty="0"/>
            </a:br>
            <a:br>
              <a:rPr lang="nl-NL" sz="1800" dirty="0"/>
            </a:br>
            <a:r>
              <a:rPr lang="nl-NL" sz="1800" dirty="0"/>
              <a:t>Contactpersonen: </a:t>
            </a:r>
            <a:br>
              <a:rPr lang="nl-NL" sz="1800" dirty="0"/>
            </a:br>
            <a:r>
              <a:rPr lang="nl-NL" sz="1800" dirty="0"/>
              <a:t>Lieke Boudewijns (</a:t>
            </a:r>
            <a:r>
              <a:rPr lang="nl-NL" sz="1800" dirty="0">
                <a:hlinkClick r:id="rId3"/>
              </a:rPr>
              <a:t>bdw@sgweredi.nl</a:t>
            </a:r>
            <a:r>
              <a:rPr lang="nl-NL" sz="1800" dirty="0"/>
              <a:t>) </a:t>
            </a:r>
            <a:br>
              <a:rPr lang="nl-NL" sz="1800" dirty="0"/>
            </a:br>
            <a:r>
              <a:rPr lang="nl-NL" sz="1800" dirty="0"/>
              <a:t>Lindsey Stevelmans (</a:t>
            </a:r>
            <a:r>
              <a:rPr lang="nl-NL" sz="1800" dirty="0">
                <a:hlinkClick r:id="rId4"/>
              </a:rPr>
              <a:t>svl@sgweredi.nl</a:t>
            </a:r>
            <a:r>
              <a:rPr lang="nl-NL" sz="1800" dirty="0"/>
              <a:t>) </a:t>
            </a:r>
            <a:br>
              <a:rPr lang="nl-NL" sz="1800" dirty="0"/>
            </a:br>
            <a:endParaRPr lang="nl-NL" sz="1800" dirty="0"/>
          </a:p>
        </p:txBody>
      </p:sp>
      <p:pic>
        <p:nvPicPr>
          <p:cNvPr id="4" name="Tijdelijke aanduiding voor afbeelding 3" descr="Afbeelding met buitenshuis, hemel, schip, boot&#10;&#10;Automatisch gegenereerde beschrijving">
            <a:extLst>
              <a:ext uri="{FF2B5EF4-FFF2-40B4-BE49-F238E27FC236}">
                <a16:creationId xmlns:a16="http://schemas.microsoft.com/office/drawing/2014/main" id="{CBB4531C-DF5D-081A-EF0E-C10EED6382A3}"/>
              </a:ext>
            </a:extLst>
          </p:cNvPr>
          <p:cNvPicPr>
            <a:picLocks noGrp="1" noChangeAspect="1"/>
          </p:cNvPicPr>
          <p:nvPr>
            <p:ph type="pic" sz="quarter" idx="12"/>
          </p:nvPr>
        </p:nvPicPr>
        <p:blipFill>
          <a:blip r:embed="rId5"/>
          <a:srcRect l="19037" r="19037"/>
          <a:stretch>
            <a:fillRect/>
          </a:stretch>
        </p:blipFill>
        <p:spPr/>
      </p:pic>
    </p:spTree>
    <p:extLst>
      <p:ext uri="{BB962C8B-B14F-4D97-AF65-F5344CB8AC3E}">
        <p14:creationId xmlns:p14="http://schemas.microsoft.com/office/powerpoint/2010/main" val="53609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descr="Afbeelding met buitenshuis, water, wolk, hemel">
            <a:extLst>
              <a:ext uri="{FF2B5EF4-FFF2-40B4-BE49-F238E27FC236}">
                <a16:creationId xmlns:a16="http://schemas.microsoft.com/office/drawing/2014/main" id="{F1B37618-37BC-ED3A-5FD9-B7529A3D6526}"/>
              </a:ext>
            </a:extLst>
          </p:cNvPr>
          <p:cNvPicPr>
            <a:picLocks noGrp="1" noChangeAspect="1"/>
          </p:cNvPicPr>
          <p:nvPr>
            <p:ph type="pic" sz="quarter" idx="12"/>
          </p:nvPr>
        </p:nvPicPr>
        <p:blipFill>
          <a:blip r:embed="rId2"/>
          <a:srcRect l="18939" r="18939"/>
          <a:stretch/>
        </p:blipFill>
        <p:spPr/>
      </p:pic>
      <p:sp>
        <p:nvSpPr>
          <p:cNvPr id="3" name="Titel 2">
            <a:extLst>
              <a:ext uri="{FF2B5EF4-FFF2-40B4-BE49-F238E27FC236}">
                <a16:creationId xmlns:a16="http://schemas.microsoft.com/office/drawing/2014/main" id="{9CBC9581-EE17-36A6-3861-AB7568F27509}"/>
              </a:ext>
            </a:extLst>
          </p:cNvPr>
          <p:cNvSpPr>
            <a:spLocks noGrp="1"/>
          </p:cNvSpPr>
          <p:nvPr>
            <p:ph type="title"/>
          </p:nvPr>
        </p:nvSpPr>
        <p:spPr/>
        <p:txBody>
          <a:bodyPr/>
          <a:lstStyle/>
          <a:p>
            <a:r>
              <a:rPr lang="nl-NL" dirty="0"/>
              <a:t>Vragen </a:t>
            </a:r>
            <a:br>
              <a:rPr lang="nl-NL" dirty="0"/>
            </a:br>
            <a:br>
              <a:rPr lang="nl-NL" dirty="0"/>
            </a:br>
            <a:r>
              <a:rPr lang="nl-NL" dirty="0"/>
              <a:t>Neem contact op met Lieke of Lindsey via de e-mail. </a:t>
            </a:r>
          </a:p>
        </p:txBody>
      </p:sp>
    </p:spTree>
    <p:extLst>
      <p:ext uri="{BB962C8B-B14F-4D97-AF65-F5344CB8AC3E}">
        <p14:creationId xmlns:p14="http://schemas.microsoft.com/office/powerpoint/2010/main" val="463148432"/>
      </p:ext>
    </p:extLst>
  </p:cSld>
  <p:clrMapOvr>
    <a:masterClrMapping/>
  </p:clrMapOvr>
</p:sld>
</file>

<file path=ppt/theme/theme1.xml><?xml version="1.0" encoding="utf-8"?>
<a:theme xmlns:a="http://schemas.openxmlformats.org/drawingml/2006/main" name="Office-thema">
  <a:themeElements>
    <a:clrScheme name="Retro 1">
      <a:dk1>
        <a:sysClr val="windowText" lastClr="000000"/>
      </a:dk1>
      <a:lt1>
        <a:sysClr val="window" lastClr="FFFFFF"/>
      </a:lt1>
      <a:dk2>
        <a:srgbClr val="446777"/>
      </a:dk2>
      <a:lt2>
        <a:srgbClr val="E7E6E6"/>
      </a:lt2>
      <a:accent1>
        <a:srgbClr val="7B2C3F"/>
      </a:accent1>
      <a:accent2>
        <a:srgbClr val="93623F"/>
      </a:accent2>
      <a:accent3>
        <a:srgbClr val="DC9427"/>
      </a:accent3>
      <a:accent4>
        <a:srgbClr val="696371"/>
      </a:accent4>
      <a:accent5>
        <a:srgbClr val="EEC7B9"/>
      </a:accent5>
      <a:accent6>
        <a:srgbClr val="C5E0CF"/>
      </a:accent6>
      <a:hlink>
        <a:srgbClr val="FFC000"/>
      </a:hlink>
      <a:folHlink>
        <a:srgbClr val="FFC000"/>
      </a:folHlink>
    </a:clrScheme>
    <a:fontScheme name="Custom 4">
      <a:majorFont>
        <a:latin typeface="Rockwell Extra Bol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59634_TF11292542_Win32" id="{C2324053-ED36-4E27-B93F-942B46108155}" vid="{981080C1-11A7-41B0-A8B9-40053630B6E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F3DF70290C74419716ED203CE7B7B0" ma:contentTypeVersion="14" ma:contentTypeDescription="Een nieuw document maken." ma:contentTypeScope="" ma:versionID="09d29aae44b02277c4842dd08f517666">
  <xsd:schema xmlns:xsd="http://www.w3.org/2001/XMLSchema" xmlns:xs="http://www.w3.org/2001/XMLSchema" xmlns:p="http://schemas.microsoft.com/office/2006/metadata/properties" xmlns:ns2="0b46632d-c3e5-4b1a-a5f2-bba837fa2862" xmlns:ns3="1f3f216e-8c7a-4215-ae8f-4fcd15529d69" targetNamespace="http://schemas.microsoft.com/office/2006/metadata/properties" ma:root="true" ma:fieldsID="597d518fb2c372b8c64a073a92f51891" ns2:_="" ns3:_="">
    <xsd:import namespace="0b46632d-c3e5-4b1a-a5f2-bba837fa2862"/>
    <xsd:import namespace="1f3f216e-8c7a-4215-ae8f-4fcd15529d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6632d-c3e5-4b1a-a5f2-bba837fa2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bddb5a6-813b-4703-8f12-be8ad64d596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3f216e-8c7a-4215-ae8f-4fcd15529d6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991e1bb-8e7f-437b-9018-055d86d1def8}" ma:internalName="TaxCatchAll" ma:showField="CatchAllData" ma:web="1f3f216e-8c7a-4215-ae8f-4fcd15529d6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46632d-c3e5-4b1a-a5f2-bba837fa2862">
      <Terms xmlns="http://schemas.microsoft.com/office/infopath/2007/PartnerControls"/>
    </lcf76f155ced4ddcb4097134ff3c332f>
    <TaxCatchAll xmlns="1f3f216e-8c7a-4215-ae8f-4fcd15529d69" xsi:nil="true"/>
  </documentManagement>
</p:properties>
</file>

<file path=customXml/itemProps1.xml><?xml version="1.0" encoding="utf-8"?>
<ds:datastoreItem xmlns:ds="http://schemas.openxmlformats.org/officeDocument/2006/customXml" ds:itemID="{D26EC1DE-C9F7-47DA-9900-36319DCE9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6632d-c3e5-4b1a-a5f2-bba837fa2862"/>
    <ds:schemaRef ds:uri="1f3f216e-8c7a-4215-ae8f-4fcd15529d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4A3EA8-D6E4-44AB-8636-B529ACDA1BA9}">
  <ds:schemaRefs>
    <ds:schemaRef ds:uri="http://schemas.microsoft.com/sharepoint/v3/contenttype/forms"/>
  </ds:schemaRefs>
</ds:datastoreItem>
</file>

<file path=customXml/itemProps3.xml><?xml version="1.0" encoding="utf-8"?>
<ds:datastoreItem xmlns:ds="http://schemas.openxmlformats.org/officeDocument/2006/customXml" ds:itemID="{620F92A6-AFE2-47C7-9817-AEB46DA2F39B}">
  <ds:schemaRefs>
    <ds:schemaRef ds:uri="http://schemas.microsoft.com/office/2006/metadata/properties"/>
    <ds:schemaRef ds:uri="http://schemas.microsoft.com/office/infopath/2007/PartnerControls"/>
    <ds:schemaRef ds:uri="0b46632d-c3e5-4b1a-a5f2-bba837fa2862"/>
    <ds:schemaRef ds:uri="1f3f216e-8c7a-4215-ae8f-4fcd15529d69"/>
  </ds:schemaRefs>
</ds:datastoreItem>
</file>

<file path=docProps/app.xml><?xml version="1.0" encoding="utf-8"?>
<Properties xmlns="http://schemas.openxmlformats.org/officeDocument/2006/extended-properties" xmlns:vt="http://schemas.openxmlformats.org/officeDocument/2006/docPropsVTypes">
  <Template>Fotoalbum rondreis</Template>
  <TotalTime>39</TotalTime>
  <Words>363</Words>
  <Application>Microsoft Office PowerPoint</Application>
  <PresentationFormat>Breedbeeld</PresentationFormat>
  <Paragraphs>24</Paragraphs>
  <Slides>9</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Franklin Gothic Book</vt:lpstr>
      <vt:lpstr>Rockwell Extra Bold</vt:lpstr>
      <vt:lpstr>Office-thema</vt:lpstr>
      <vt:lpstr>Kopenhagen</vt:lpstr>
      <vt:lpstr>onze REIS (9 tot en met 13 oktober 2023)</vt:lpstr>
      <vt:lpstr> Maandagavond  Vertrek om 21.00 per bus naar Kopenhagen   Dinsdag tot en met donderdagavond programma in Kopenhagen   Donderdagavond 21.00 bus terug naar Valkenswaard   Vrijdag 10.00 verwachte aankomsttijd Valkenswaard </vt:lpstr>
      <vt:lpstr>A&amp;O Hostel Norrebro   Kopenhagenkaart </vt:lpstr>
      <vt:lpstr>Aankomst 10.00 Kopenhagen      Boottour            Aquarium       Guiness world of records        Bezoek koninklijk paleis           Orstedpark  Lunchen Nyhaven           Ripleys believe it or not            Vrije tijd  Fietstocht highlights        Vikingshipmuseum            Zelf eten bij Tivoli foodmarkt  Pubquiz          Mini-golf             Vertrek 21.00 naar Nederland</vt:lpstr>
      <vt:lpstr>Begeleiders:   Lieke Boudewijns  Lindsey Stevelmans  Bas Buiter  Martijn Bakker  Ricolette Diepstraten  Hilde Verhoeven   </vt:lpstr>
      <vt:lpstr>Gedragsregels</vt:lpstr>
      <vt:lpstr>  Belangrijke punten op een rijtje:   - gezondheidsformulier via de mentor  - toestemmingsformulier en kopie ID/paspoort ouders - gedragsregels  - inpaklijst volgt via e-mail  - check geldigheid ID/paspoort  - groepjes en kamerindeling volgt via de mentor     Contactpersonen:  Lieke Boudewijns (bdw@sgweredi.nl)  Lindsey Stevelmans (svl@sgweredi.nl)  </vt:lpstr>
      <vt:lpstr>Vragen   Neem contact op met Lieke of Lindsey via de e-mail.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Kopenhagen</dc:title>
  <dc:creator>Lieke Boudewijns</dc:creator>
  <cp:lastModifiedBy>Piia Ilkko</cp:lastModifiedBy>
  <cp:revision>63</cp:revision>
  <dcterms:created xsi:type="dcterms:W3CDTF">2023-09-07T12:09:59Z</dcterms:created>
  <dcterms:modified xsi:type="dcterms:W3CDTF">2023-09-21T13:18:11Z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0x010100CBF3DF70290C74419716ED203CE7B7B0</vt:lpwstr>
  </property>
  <property fmtid="{D5CDD505-2E9C-101B-9397-08002B2CF9AE}" pid="3" name="MediaServiceImageTags">
    <vt:lpwstr/>
  </property>
</Properties>
</file>