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74" r:id="rId7"/>
    <p:sldId id="275" r:id="rId8"/>
    <p:sldId id="271" r:id="rId9"/>
    <p:sldId id="264" r:id="rId10"/>
    <p:sldId id="262"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E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3FC7EB-6E95-4D03-A26C-1B9691770A94}" v="8" dt="2023-11-08T13:21:55.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autoAdjust="0"/>
    <p:restoredTop sz="94660"/>
  </p:normalViewPr>
  <p:slideViewPr>
    <p:cSldViewPr snapToGrid="0">
      <p:cViewPr varScale="1">
        <p:scale>
          <a:sx n="63" d="100"/>
          <a:sy n="63" d="100"/>
        </p:scale>
        <p:origin x="7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Janssen" userId="af488caa-c779-481f-ae3e-b1c274f979d2" providerId="ADAL" clId="{2FD7F58D-0916-4257-8EC4-FBDD2597BCA9}"/>
    <pc:docChg chg="custSel modSld">
      <pc:chgData name="Robert Janssen" userId="af488caa-c779-481f-ae3e-b1c274f979d2" providerId="ADAL" clId="{2FD7F58D-0916-4257-8EC4-FBDD2597BCA9}" dt="2023-10-23T08:53:14.925" v="356" actId="20577"/>
      <pc:docMkLst>
        <pc:docMk/>
      </pc:docMkLst>
      <pc:sldChg chg="modSp mod">
        <pc:chgData name="Robert Janssen" userId="af488caa-c779-481f-ae3e-b1c274f979d2" providerId="ADAL" clId="{2FD7F58D-0916-4257-8EC4-FBDD2597BCA9}" dt="2023-10-23T08:45:09.219" v="3" actId="20577"/>
        <pc:sldMkLst>
          <pc:docMk/>
          <pc:sldMk cId="2641163568" sldId="257"/>
        </pc:sldMkLst>
        <pc:spChg chg="mod">
          <ac:chgData name="Robert Janssen" userId="af488caa-c779-481f-ae3e-b1c274f979d2" providerId="ADAL" clId="{2FD7F58D-0916-4257-8EC4-FBDD2597BCA9}" dt="2023-10-23T08:45:09.219" v="3" actId="20577"/>
          <ac:spMkLst>
            <pc:docMk/>
            <pc:sldMk cId="2641163568" sldId="257"/>
            <ac:spMk id="7" creationId="{1C4A64FF-FBC8-4C63-9E85-34BB258A82CA}"/>
          </ac:spMkLst>
        </pc:spChg>
      </pc:sldChg>
      <pc:sldChg chg="addSp delSp modSp mod">
        <pc:chgData name="Robert Janssen" userId="af488caa-c779-481f-ae3e-b1c274f979d2" providerId="ADAL" clId="{2FD7F58D-0916-4257-8EC4-FBDD2597BCA9}" dt="2023-10-23T08:51:43.139" v="227" actId="404"/>
        <pc:sldMkLst>
          <pc:docMk/>
          <pc:sldMk cId="31596061" sldId="262"/>
        </pc:sldMkLst>
        <pc:spChg chg="mod">
          <ac:chgData name="Robert Janssen" userId="af488caa-c779-481f-ae3e-b1c274f979d2" providerId="ADAL" clId="{2FD7F58D-0916-4257-8EC4-FBDD2597BCA9}" dt="2023-10-23T08:51:43.139" v="227" actId="404"/>
          <ac:spMkLst>
            <pc:docMk/>
            <pc:sldMk cId="31596061" sldId="262"/>
            <ac:spMk id="2" creationId="{89CB43E4-8734-4A85-9D8F-B26E3C482763}"/>
          </ac:spMkLst>
        </pc:spChg>
        <pc:spChg chg="del">
          <ac:chgData name="Robert Janssen" userId="af488caa-c779-481f-ae3e-b1c274f979d2" providerId="ADAL" clId="{2FD7F58D-0916-4257-8EC4-FBDD2597BCA9}" dt="2023-10-23T08:50:32.022" v="132" actId="478"/>
          <ac:spMkLst>
            <pc:docMk/>
            <pc:sldMk cId="31596061" sldId="262"/>
            <ac:spMk id="3" creationId="{C5A9672E-4688-4483-A4C9-45855001F809}"/>
          </ac:spMkLst>
        </pc:spChg>
        <pc:spChg chg="add del mod">
          <ac:chgData name="Robert Janssen" userId="af488caa-c779-481f-ae3e-b1c274f979d2" providerId="ADAL" clId="{2FD7F58D-0916-4257-8EC4-FBDD2597BCA9}" dt="2023-10-23T08:50:35.465" v="133" actId="478"/>
          <ac:spMkLst>
            <pc:docMk/>
            <pc:sldMk cId="31596061" sldId="262"/>
            <ac:spMk id="9" creationId="{48AFA762-213C-45ED-B028-74944C6206A3}"/>
          </ac:spMkLst>
        </pc:spChg>
      </pc:sldChg>
      <pc:sldChg chg="addSp delSp modSp mod modAnim">
        <pc:chgData name="Robert Janssen" userId="af488caa-c779-481f-ae3e-b1c274f979d2" providerId="ADAL" clId="{2FD7F58D-0916-4257-8EC4-FBDD2597BCA9}" dt="2023-10-23T08:49:31.127" v="111" actId="14100"/>
        <pc:sldMkLst>
          <pc:docMk/>
          <pc:sldMk cId="41709710" sldId="271"/>
        </pc:sldMkLst>
        <pc:spChg chg="del">
          <ac:chgData name="Robert Janssen" userId="af488caa-c779-481f-ae3e-b1c274f979d2" providerId="ADAL" clId="{2FD7F58D-0916-4257-8EC4-FBDD2597BCA9}" dt="2023-10-23T08:48:03.886" v="94" actId="478"/>
          <ac:spMkLst>
            <pc:docMk/>
            <pc:sldMk cId="41709710" sldId="271"/>
            <ac:spMk id="2" creationId="{89CB43E4-8734-4A85-9D8F-B26E3C482763}"/>
          </ac:spMkLst>
        </pc:spChg>
        <pc:spChg chg="add del mod">
          <ac:chgData name="Robert Janssen" userId="af488caa-c779-481f-ae3e-b1c274f979d2" providerId="ADAL" clId="{2FD7F58D-0916-4257-8EC4-FBDD2597BCA9}" dt="2023-10-23T08:48:05.999" v="95" actId="478"/>
          <ac:spMkLst>
            <pc:docMk/>
            <pc:sldMk cId="41709710" sldId="271"/>
            <ac:spMk id="7" creationId="{3CF63A31-1A4D-6D85-F1F7-095B7F21C69F}"/>
          </ac:spMkLst>
        </pc:spChg>
        <pc:picChg chg="mod">
          <ac:chgData name="Robert Janssen" userId="af488caa-c779-481f-ae3e-b1c274f979d2" providerId="ADAL" clId="{2FD7F58D-0916-4257-8EC4-FBDD2597BCA9}" dt="2023-10-23T08:48:10.272" v="97" actId="14100"/>
          <ac:picMkLst>
            <pc:docMk/>
            <pc:sldMk cId="41709710" sldId="271"/>
            <ac:picMk id="5" creationId="{6614BF03-5AE0-4C0F-B17E-65A5AE921BA6}"/>
          </ac:picMkLst>
        </pc:picChg>
        <pc:picChg chg="mod modCrop">
          <ac:chgData name="Robert Janssen" userId="af488caa-c779-481f-ae3e-b1c274f979d2" providerId="ADAL" clId="{2FD7F58D-0916-4257-8EC4-FBDD2597BCA9}" dt="2023-10-23T08:49:19.775" v="106" actId="1076"/>
          <ac:picMkLst>
            <pc:docMk/>
            <pc:sldMk cId="41709710" sldId="271"/>
            <ac:picMk id="6" creationId="{BAEBBADA-A401-41C1-8F59-E68CA38FCABF}"/>
          </ac:picMkLst>
        </pc:picChg>
        <pc:picChg chg="add mod">
          <ac:chgData name="Robert Janssen" userId="af488caa-c779-481f-ae3e-b1c274f979d2" providerId="ADAL" clId="{2FD7F58D-0916-4257-8EC4-FBDD2597BCA9}" dt="2023-10-23T08:49:31.127" v="111" actId="14100"/>
          <ac:picMkLst>
            <pc:docMk/>
            <pc:sldMk cId="41709710" sldId="271"/>
            <ac:picMk id="8" creationId="{1E314693-911F-4657-A9A3-3D7B9BA25078}"/>
          </ac:picMkLst>
        </pc:picChg>
        <pc:picChg chg="del">
          <ac:chgData name="Robert Janssen" userId="af488caa-c779-481f-ae3e-b1c274f979d2" providerId="ADAL" clId="{2FD7F58D-0916-4257-8EC4-FBDD2597BCA9}" dt="2023-10-23T08:49:24.933" v="109" actId="478"/>
          <ac:picMkLst>
            <pc:docMk/>
            <pc:sldMk cId="41709710" sldId="271"/>
            <ac:picMk id="10" creationId="{4F7AAC41-DFE1-42A5-9303-4C808B5F76D1}"/>
          </ac:picMkLst>
        </pc:picChg>
        <pc:picChg chg="del">
          <ac:chgData name="Robert Janssen" userId="af488caa-c779-481f-ae3e-b1c274f979d2" providerId="ADAL" clId="{2FD7F58D-0916-4257-8EC4-FBDD2597BCA9}" dt="2023-10-23T08:49:23.592" v="108" actId="478"/>
          <ac:picMkLst>
            <pc:docMk/>
            <pc:sldMk cId="41709710" sldId="271"/>
            <ac:picMk id="11" creationId="{50BAE6DF-30CE-47F6-A9A9-D42845A92FA8}"/>
          </ac:picMkLst>
        </pc:picChg>
      </pc:sldChg>
      <pc:sldChg chg="modSp mod">
        <pc:chgData name="Robert Janssen" userId="af488caa-c779-481f-ae3e-b1c274f979d2" providerId="ADAL" clId="{2FD7F58D-0916-4257-8EC4-FBDD2597BCA9}" dt="2023-10-23T08:53:14.925" v="356" actId="20577"/>
        <pc:sldMkLst>
          <pc:docMk/>
          <pc:sldMk cId="3135507026" sldId="274"/>
        </pc:sldMkLst>
        <pc:spChg chg="mod">
          <ac:chgData name="Robert Janssen" userId="af488caa-c779-481f-ae3e-b1c274f979d2" providerId="ADAL" clId="{2FD7F58D-0916-4257-8EC4-FBDD2597BCA9}" dt="2023-10-23T08:53:14.925" v="356" actId="20577"/>
          <ac:spMkLst>
            <pc:docMk/>
            <pc:sldMk cId="3135507026" sldId="274"/>
            <ac:spMk id="7" creationId="{1C4A64FF-FBC8-4C63-9E85-34BB258A82CA}"/>
          </ac:spMkLst>
        </pc:spChg>
      </pc:sldChg>
    </pc:docChg>
  </pc:docChgLst>
  <pc:docChgLst>
    <pc:chgData name="Robert Janssen" userId="af488caa-c779-481f-ae3e-b1c274f979d2" providerId="ADAL" clId="{FB4F81CE-9906-42B2-956E-4AE023BCBF75}"/>
    <pc:docChg chg="custSel modSld">
      <pc:chgData name="Robert Janssen" userId="af488caa-c779-481f-ae3e-b1c274f979d2" providerId="ADAL" clId="{FB4F81CE-9906-42B2-956E-4AE023BCBF75}" dt="2021-11-16T13:05:20.653" v="338" actId="20577"/>
      <pc:docMkLst>
        <pc:docMk/>
      </pc:docMkLst>
      <pc:sldChg chg="modSp mod">
        <pc:chgData name="Robert Janssen" userId="af488caa-c779-481f-ae3e-b1c274f979d2" providerId="ADAL" clId="{FB4F81CE-9906-42B2-956E-4AE023BCBF75}" dt="2021-11-16T07:00:01.681" v="310" actId="20577"/>
        <pc:sldMkLst>
          <pc:docMk/>
          <pc:sldMk cId="2641163568" sldId="257"/>
        </pc:sldMkLst>
        <pc:spChg chg="mod">
          <ac:chgData name="Robert Janssen" userId="af488caa-c779-481f-ae3e-b1c274f979d2" providerId="ADAL" clId="{FB4F81CE-9906-42B2-956E-4AE023BCBF75}" dt="2021-11-16T07:00:01.681" v="310" actId="20577"/>
          <ac:spMkLst>
            <pc:docMk/>
            <pc:sldMk cId="2641163568" sldId="257"/>
            <ac:spMk id="7" creationId="{1C4A64FF-FBC8-4C63-9E85-34BB258A82CA}"/>
          </ac:spMkLst>
        </pc:spChg>
      </pc:sldChg>
      <pc:sldChg chg="modSp mod">
        <pc:chgData name="Robert Janssen" userId="af488caa-c779-481f-ae3e-b1c274f979d2" providerId="ADAL" clId="{FB4F81CE-9906-42B2-956E-4AE023BCBF75}" dt="2021-11-16T13:05:20.653" v="338" actId="20577"/>
        <pc:sldMkLst>
          <pc:docMk/>
          <pc:sldMk cId="31596061" sldId="262"/>
        </pc:sldMkLst>
        <pc:spChg chg="mod">
          <ac:chgData name="Robert Janssen" userId="af488caa-c779-481f-ae3e-b1c274f979d2" providerId="ADAL" clId="{FB4F81CE-9906-42B2-956E-4AE023BCBF75}" dt="2021-11-16T13:05:20.653" v="338" actId="20577"/>
          <ac:spMkLst>
            <pc:docMk/>
            <pc:sldMk cId="31596061" sldId="262"/>
            <ac:spMk id="3" creationId="{C5A9672E-4688-4483-A4C9-45855001F809}"/>
          </ac:spMkLst>
        </pc:spChg>
      </pc:sldChg>
      <pc:sldChg chg="modSp mod">
        <pc:chgData name="Robert Janssen" userId="af488caa-c779-481f-ae3e-b1c274f979d2" providerId="ADAL" clId="{FB4F81CE-9906-42B2-956E-4AE023BCBF75}" dt="2021-11-02T11:06:15.271" v="156" actId="20577"/>
        <pc:sldMkLst>
          <pc:docMk/>
          <pc:sldMk cId="2913283139" sldId="264"/>
        </pc:sldMkLst>
        <pc:spChg chg="mod">
          <ac:chgData name="Robert Janssen" userId="af488caa-c779-481f-ae3e-b1c274f979d2" providerId="ADAL" clId="{FB4F81CE-9906-42B2-956E-4AE023BCBF75}" dt="2021-11-02T11:06:15.271" v="156" actId="20577"/>
          <ac:spMkLst>
            <pc:docMk/>
            <pc:sldMk cId="2913283139" sldId="264"/>
            <ac:spMk id="7" creationId="{1C4A64FF-FBC8-4C63-9E85-34BB258A82CA}"/>
          </ac:spMkLst>
        </pc:spChg>
      </pc:sldChg>
      <pc:sldChg chg="modSp mod">
        <pc:chgData name="Robert Janssen" userId="af488caa-c779-481f-ae3e-b1c274f979d2" providerId="ADAL" clId="{FB4F81CE-9906-42B2-956E-4AE023BCBF75}" dt="2021-11-16T07:00:30.377" v="324" actId="20577"/>
        <pc:sldMkLst>
          <pc:docMk/>
          <pc:sldMk cId="41709710" sldId="271"/>
        </pc:sldMkLst>
        <pc:spChg chg="mod">
          <ac:chgData name="Robert Janssen" userId="af488caa-c779-481f-ae3e-b1c274f979d2" providerId="ADAL" clId="{FB4F81CE-9906-42B2-956E-4AE023BCBF75}" dt="2021-11-16T07:00:30.377" v="324" actId="20577"/>
          <ac:spMkLst>
            <pc:docMk/>
            <pc:sldMk cId="41709710" sldId="271"/>
            <ac:spMk id="3" creationId="{C5A9672E-4688-4483-A4C9-45855001F809}"/>
          </ac:spMkLst>
        </pc:spChg>
      </pc:sldChg>
    </pc:docChg>
  </pc:docChgLst>
  <pc:docChgLst>
    <pc:chgData name="Robert Janssen" userId="af488caa-c779-481f-ae3e-b1c274f979d2" providerId="ADAL" clId="{8B7882D3-AF48-49B2-96CE-48854A544E74}"/>
    <pc:docChg chg="custSel addSld delSld modSld">
      <pc:chgData name="Robert Janssen" userId="af488caa-c779-481f-ae3e-b1c274f979d2" providerId="ADAL" clId="{8B7882D3-AF48-49B2-96CE-48854A544E74}" dt="2020-10-07T07:03:11.065" v="164" actId="20577"/>
      <pc:docMkLst>
        <pc:docMk/>
      </pc:docMkLst>
      <pc:sldChg chg="modSp mod">
        <pc:chgData name="Robert Janssen" userId="af488caa-c779-481f-ae3e-b1c274f979d2" providerId="ADAL" clId="{8B7882D3-AF48-49B2-96CE-48854A544E74}" dt="2020-10-07T06:55:05.709" v="48" actId="20577"/>
        <pc:sldMkLst>
          <pc:docMk/>
          <pc:sldMk cId="2641163568" sldId="257"/>
        </pc:sldMkLst>
        <pc:spChg chg="mod">
          <ac:chgData name="Robert Janssen" userId="af488caa-c779-481f-ae3e-b1c274f979d2" providerId="ADAL" clId="{8B7882D3-AF48-49B2-96CE-48854A544E74}" dt="2020-10-07T06:55:05.709" v="48" actId="20577"/>
          <ac:spMkLst>
            <pc:docMk/>
            <pc:sldMk cId="2641163568" sldId="257"/>
            <ac:spMk id="7" creationId="{1C4A64FF-FBC8-4C63-9E85-34BB258A82CA}"/>
          </ac:spMkLst>
        </pc:spChg>
      </pc:sldChg>
      <pc:sldChg chg="modSp mod">
        <pc:chgData name="Robert Janssen" userId="af488caa-c779-481f-ae3e-b1c274f979d2" providerId="ADAL" clId="{8B7882D3-AF48-49B2-96CE-48854A544E74}" dt="2020-10-07T07:03:11.065" v="164" actId="20577"/>
        <pc:sldMkLst>
          <pc:docMk/>
          <pc:sldMk cId="2913283139" sldId="264"/>
        </pc:sldMkLst>
        <pc:spChg chg="mod">
          <ac:chgData name="Robert Janssen" userId="af488caa-c779-481f-ae3e-b1c274f979d2" providerId="ADAL" clId="{8B7882D3-AF48-49B2-96CE-48854A544E74}" dt="2020-10-07T07:03:11.065" v="164" actId="20577"/>
          <ac:spMkLst>
            <pc:docMk/>
            <pc:sldMk cId="2913283139" sldId="264"/>
            <ac:spMk id="7" creationId="{1C4A64FF-FBC8-4C63-9E85-34BB258A82CA}"/>
          </ac:spMkLst>
        </pc:spChg>
      </pc:sldChg>
      <pc:sldChg chg="addSp delSp modSp mod">
        <pc:chgData name="Robert Janssen" userId="af488caa-c779-481f-ae3e-b1c274f979d2" providerId="ADAL" clId="{8B7882D3-AF48-49B2-96CE-48854A544E74}" dt="2020-10-07T07:01:39.622" v="77" actId="1076"/>
        <pc:sldMkLst>
          <pc:docMk/>
          <pc:sldMk cId="41709710" sldId="271"/>
        </pc:sldMkLst>
        <pc:spChg chg="mod">
          <ac:chgData name="Robert Janssen" userId="af488caa-c779-481f-ae3e-b1c274f979d2" providerId="ADAL" clId="{8B7882D3-AF48-49B2-96CE-48854A544E74}" dt="2020-10-07T06:57:26.046" v="70" actId="20577"/>
          <ac:spMkLst>
            <pc:docMk/>
            <pc:sldMk cId="41709710" sldId="271"/>
            <ac:spMk id="2" creationId="{89CB43E4-8734-4A85-9D8F-B26E3C482763}"/>
          </ac:spMkLst>
        </pc:spChg>
        <pc:spChg chg="mod">
          <ac:chgData name="Robert Janssen" userId="af488caa-c779-481f-ae3e-b1c274f979d2" providerId="ADAL" clId="{8B7882D3-AF48-49B2-96CE-48854A544E74}" dt="2020-10-07T06:54:32.858" v="11" actId="20577"/>
          <ac:spMkLst>
            <pc:docMk/>
            <pc:sldMk cId="41709710" sldId="271"/>
            <ac:spMk id="3" creationId="{C5A9672E-4688-4483-A4C9-45855001F809}"/>
          </ac:spMkLst>
        </pc:spChg>
        <pc:spChg chg="del">
          <ac:chgData name="Robert Janssen" userId="af488caa-c779-481f-ae3e-b1c274f979d2" providerId="ADAL" clId="{8B7882D3-AF48-49B2-96CE-48854A544E74}" dt="2020-10-07T06:56:12.757" v="55" actId="478"/>
          <ac:spMkLst>
            <pc:docMk/>
            <pc:sldMk cId="41709710" sldId="271"/>
            <ac:spMk id="6" creationId="{34A9CE89-F147-4C32-BBAA-06A7BDBF5A3A}"/>
          </ac:spMkLst>
        </pc:spChg>
        <pc:spChg chg="del">
          <ac:chgData name="Robert Janssen" userId="af488caa-c779-481f-ae3e-b1c274f979d2" providerId="ADAL" clId="{8B7882D3-AF48-49B2-96CE-48854A544E74}" dt="2020-10-07T06:54:25.576" v="1" actId="478"/>
          <ac:spMkLst>
            <pc:docMk/>
            <pc:sldMk cId="41709710" sldId="271"/>
            <ac:spMk id="7" creationId="{A65D97F6-B0FD-4E51-AD98-CEAE660709A9}"/>
          </ac:spMkLst>
        </pc:spChg>
        <pc:graphicFrameChg chg="add del mod">
          <ac:chgData name="Robert Janssen" userId="af488caa-c779-481f-ae3e-b1c274f979d2" providerId="ADAL" clId="{8B7882D3-AF48-49B2-96CE-48854A544E74}" dt="2020-10-07T07:00:50.549" v="72" actId="478"/>
          <ac:graphicFrameMkLst>
            <pc:docMk/>
            <pc:sldMk cId="41709710" sldId="271"/>
            <ac:graphicFrameMk id="4" creationId="{E07086F5-2EC1-490A-BEBD-6A7C7CDFAF73}"/>
          </ac:graphicFrameMkLst>
        </pc:graphicFrameChg>
        <pc:picChg chg="add mod">
          <ac:chgData name="Robert Janssen" userId="af488caa-c779-481f-ae3e-b1c274f979d2" providerId="ADAL" clId="{8B7882D3-AF48-49B2-96CE-48854A544E74}" dt="2020-10-07T07:00:59.890" v="75" actId="1076"/>
          <ac:picMkLst>
            <pc:docMk/>
            <pc:sldMk cId="41709710" sldId="271"/>
            <ac:picMk id="5" creationId="{6614BF03-5AE0-4C0F-B17E-65A5AE921BA6}"/>
          </ac:picMkLst>
        </pc:picChg>
        <pc:picChg chg="del">
          <ac:chgData name="Robert Janssen" userId="af488caa-c779-481f-ae3e-b1c274f979d2" providerId="ADAL" clId="{8B7882D3-AF48-49B2-96CE-48854A544E74}" dt="2020-10-07T06:54:22.320" v="0" actId="478"/>
          <ac:picMkLst>
            <pc:docMk/>
            <pc:sldMk cId="41709710" sldId="271"/>
            <ac:picMk id="5" creationId="{DA8960D0-B68D-4C9D-842F-603F959725C5}"/>
          </ac:picMkLst>
        </pc:picChg>
        <pc:picChg chg="add mod">
          <ac:chgData name="Robert Janssen" userId="af488caa-c779-481f-ae3e-b1c274f979d2" providerId="ADAL" clId="{8B7882D3-AF48-49B2-96CE-48854A544E74}" dt="2020-10-07T07:01:39.622" v="77" actId="1076"/>
          <ac:picMkLst>
            <pc:docMk/>
            <pc:sldMk cId="41709710" sldId="271"/>
            <ac:picMk id="6" creationId="{BAEBBADA-A401-41C1-8F59-E68CA38FCABF}"/>
          </ac:picMkLst>
        </pc:picChg>
      </pc:sldChg>
      <pc:sldChg chg="modSp mod">
        <pc:chgData name="Robert Janssen" userId="af488caa-c779-481f-ae3e-b1c274f979d2" providerId="ADAL" clId="{8B7882D3-AF48-49B2-96CE-48854A544E74}" dt="2020-10-07T06:55:15.750" v="54" actId="20577"/>
        <pc:sldMkLst>
          <pc:docMk/>
          <pc:sldMk cId="3135507026" sldId="274"/>
        </pc:sldMkLst>
        <pc:spChg chg="mod">
          <ac:chgData name="Robert Janssen" userId="af488caa-c779-481f-ae3e-b1c274f979d2" providerId="ADAL" clId="{8B7882D3-AF48-49B2-96CE-48854A544E74}" dt="2020-10-07T06:55:15.750" v="54" actId="20577"/>
          <ac:spMkLst>
            <pc:docMk/>
            <pc:sldMk cId="3135507026" sldId="274"/>
            <ac:spMk id="7" creationId="{1C4A64FF-FBC8-4C63-9E85-34BB258A82CA}"/>
          </ac:spMkLst>
        </pc:spChg>
      </pc:sldChg>
      <pc:sldChg chg="delSp add del mod">
        <pc:chgData name="Robert Janssen" userId="af488caa-c779-481f-ae3e-b1c274f979d2" providerId="ADAL" clId="{8B7882D3-AF48-49B2-96CE-48854A544E74}" dt="2020-10-07T07:02:45.882" v="81" actId="47"/>
        <pc:sldMkLst>
          <pc:docMk/>
          <pc:sldMk cId="1221371493" sldId="275"/>
        </pc:sldMkLst>
        <pc:picChg chg="del">
          <ac:chgData name="Robert Janssen" userId="af488caa-c779-481f-ae3e-b1c274f979d2" providerId="ADAL" clId="{8B7882D3-AF48-49B2-96CE-48854A544E74}" dt="2020-10-07T07:02:06.560" v="79" actId="478"/>
          <ac:picMkLst>
            <pc:docMk/>
            <pc:sldMk cId="1221371493" sldId="275"/>
            <ac:picMk id="5" creationId="{6614BF03-5AE0-4C0F-B17E-65A5AE921BA6}"/>
          </ac:picMkLst>
        </pc:picChg>
        <pc:picChg chg="del">
          <ac:chgData name="Robert Janssen" userId="af488caa-c779-481f-ae3e-b1c274f979d2" providerId="ADAL" clId="{8B7882D3-AF48-49B2-96CE-48854A544E74}" dt="2020-10-07T07:02:07.996" v="80" actId="478"/>
          <ac:picMkLst>
            <pc:docMk/>
            <pc:sldMk cId="1221371493" sldId="275"/>
            <ac:picMk id="6" creationId="{BAEBBADA-A401-41C1-8F59-E68CA38FCABF}"/>
          </ac:picMkLst>
        </pc:picChg>
      </pc:sldChg>
    </pc:docChg>
  </pc:docChgLst>
  <pc:docChgLst>
    <pc:chgData name="Robert Janssen" userId="af488caa-c779-481f-ae3e-b1c274f979d2" providerId="ADAL" clId="{3B322A99-4BAD-4317-A2D4-DB41FADC72AA}"/>
    <pc:docChg chg="custSel addSld modSld">
      <pc:chgData name="Robert Janssen" userId="af488caa-c779-481f-ae3e-b1c274f979d2" providerId="ADAL" clId="{3B322A99-4BAD-4317-A2D4-DB41FADC72AA}" dt="2022-11-07T10:52:43.670" v="1012" actId="1076"/>
      <pc:docMkLst>
        <pc:docMk/>
      </pc:docMkLst>
      <pc:sldChg chg="modSp mod">
        <pc:chgData name="Robert Janssen" userId="af488caa-c779-481f-ae3e-b1c274f979d2" providerId="ADAL" clId="{3B322A99-4BAD-4317-A2D4-DB41FADC72AA}" dt="2022-11-07T10:36:16.012" v="759" actId="5793"/>
        <pc:sldMkLst>
          <pc:docMk/>
          <pc:sldMk cId="2641163568" sldId="257"/>
        </pc:sldMkLst>
        <pc:spChg chg="mod">
          <ac:chgData name="Robert Janssen" userId="af488caa-c779-481f-ae3e-b1c274f979d2" providerId="ADAL" clId="{3B322A99-4BAD-4317-A2D4-DB41FADC72AA}" dt="2022-11-07T10:36:16.012" v="759" actId="5793"/>
          <ac:spMkLst>
            <pc:docMk/>
            <pc:sldMk cId="2641163568" sldId="257"/>
            <ac:spMk id="2" creationId="{89CB43E4-8734-4A85-9D8F-B26E3C482763}"/>
          </ac:spMkLst>
        </pc:spChg>
        <pc:spChg chg="mod">
          <ac:chgData name="Robert Janssen" userId="af488caa-c779-481f-ae3e-b1c274f979d2" providerId="ADAL" clId="{3B322A99-4BAD-4317-A2D4-DB41FADC72AA}" dt="2022-11-07T10:24:14.081" v="23" actId="20577"/>
          <ac:spMkLst>
            <pc:docMk/>
            <pc:sldMk cId="2641163568" sldId="257"/>
            <ac:spMk id="7" creationId="{1C4A64FF-FBC8-4C63-9E85-34BB258A82CA}"/>
          </ac:spMkLst>
        </pc:spChg>
      </pc:sldChg>
      <pc:sldChg chg="modSp mod">
        <pc:chgData name="Robert Janssen" userId="af488caa-c779-481f-ae3e-b1c274f979d2" providerId="ADAL" clId="{3B322A99-4BAD-4317-A2D4-DB41FADC72AA}" dt="2022-11-07T10:39:04.172" v="1001" actId="1076"/>
        <pc:sldMkLst>
          <pc:docMk/>
          <pc:sldMk cId="31596061" sldId="262"/>
        </pc:sldMkLst>
        <pc:spChg chg="mod">
          <ac:chgData name="Robert Janssen" userId="af488caa-c779-481f-ae3e-b1c274f979d2" providerId="ADAL" clId="{3B322A99-4BAD-4317-A2D4-DB41FADC72AA}" dt="2022-11-07T10:38:29.971" v="978" actId="1076"/>
          <ac:spMkLst>
            <pc:docMk/>
            <pc:sldMk cId="31596061" sldId="262"/>
            <ac:spMk id="2" creationId="{89CB43E4-8734-4A85-9D8F-B26E3C482763}"/>
          </ac:spMkLst>
        </pc:spChg>
        <pc:spChg chg="mod">
          <ac:chgData name="Robert Janssen" userId="af488caa-c779-481f-ae3e-b1c274f979d2" providerId="ADAL" clId="{3B322A99-4BAD-4317-A2D4-DB41FADC72AA}" dt="2022-11-07T10:38:38.271" v="994" actId="20577"/>
          <ac:spMkLst>
            <pc:docMk/>
            <pc:sldMk cId="31596061" sldId="262"/>
            <ac:spMk id="3" creationId="{C5A9672E-4688-4483-A4C9-45855001F809}"/>
          </ac:spMkLst>
        </pc:spChg>
        <pc:spChg chg="mod">
          <ac:chgData name="Robert Janssen" userId="af488caa-c779-481f-ae3e-b1c274f979d2" providerId="ADAL" clId="{3B322A99-4BAD-4317-A2D4-DB41FADC72AA}" dt="2022-11-07T10:39:04.172" v="1001" actId="1076"/>
          <ac:spMkLst>
            <pc:docMk/>
            <pc:sldMk cId="31596061" sldId="262"/>
            <ac:spMk id="5" creationId="{C7481167-53EE-441A-91AC-3C840D2135D6}"/>
          </ac:spMkLst>
        </pc:spChg>
      </pc:sldChg>
      <pc:sldChg chg="addSp modSp mod">
        <pc:chgData name="Robert Janssen" userId="af488caa-c779-481f-ae3e-b1c274f979d2" providerId="ADAL" clId="{3B322A99-4BAD-4317-A2D4-DB41FADC72AA}" dt="2022-11-07T10:52:43.670" v="1012" actId="1076"/>
        <pc:sldMkLst>
          <pc:docMk/>
          <pc:sldMk cId="2913283139" sldId="264"/>
        </pc:sldMkLst>
        <pc:spChg chg="mod">
          <ac:chgData name="Robert Janssen" userId="af488caa-c779-481f-ae3e-b1c274f979d2" providerId="ADAL" clId="{3B322A99-4BAD-4317-A2D4-DB41FADC72AA}" dt="2022-11-07T10:25:47.784" v="98" actId="20577"/>
          <ac:spMkLst>
            <pc:docMk/>
            <pc:sldMk cId="2913283139" sldId="264"/>
            <ac:spMk id="2" creationId="{89CB43E4-8734-4A85-9D8F-B26E3C482763}"/>
          </ac:spMkLst>
        </pc:spChg>
        <pc:spChg chg="mod">
          <ac:chgData name="Robert Janssen" userId="af488caa-c779-481f-ae3e-b1c274f979d2" providerId="ADAL" clId="{3B322A99-4BAD-4317-A2D4-DB41FADC72AA}" dt="2022-11-07T10:52:34.159" v="1009" actId="1076"/>
          <ac:spMkLst>
            <pc:docMk/>
            <pc:sldMk cId="2913283139" sldId="264"/>
            <ac:spMk id="3" creationId="{C5A9672E-4688-4483-A4C9-45855001F809}"/>
          </ac:spMkLst>
        </pc:spChg>
        <pc:spChg chg="mod">
          <ac:chgData name="Robert Janssen" userId="af488caa-c779-481f-ae3e-b1c274f979d2" providerId="ADAL" clId="{3B322A99-4BAD-4317-A2D4-DB41FADC72AA}" dt="2022-11-07T10:27:49.208" v="294" actId="20577"/>
          <ac:spMkLst>
            <pc:docMk/>
            <pc:sldMk cId="2913283139" sldId="264"/>
            <ac:spMk id="7" creationId="{1C4A64FF-FBC8-4C63-9E85-34BB258A82CA}"/>
          </ac:spMkLst>
        </pc:spChg>
        <pc:picChg chg="add mod">
          <ac:chgData name="Robert Janssen" userId="af488caa-c779-481f-ae3e-b1c274f979d2" providerId="ADAL" clId="{3B322A99-4BAD-4317-A2D4-DB41FADC72AA}" dt="2022-11-07T10:52:43.670" v="1012" actId="1076"/>
          <ac:picMkLst>
            <pc:docMk/>
            <pc:sldMk cId="2913283139" sldId="264"/>
            <ac:picMk id="2050" creationId="{DBB1DA9A-4146-E165-BE33-85B289EB0F40}"/>
          </ac:picMkLst>
        </pc:picChg>
      </pc:sldChg>
      <pc:sldChg chg="modSp mod">
        <pc:chgData name="Robert Janssen" userId="af488caa-c779-481f-ae3e-b1c274f979d2" providerId="ADAL" clId="{3B322A99-4BAD-4317-A2D4-DB41FADC72AA}" dt="2022-11-07T10:35:35.275" v="751" actId="404"/>
        <pc:sldMkLst>
          <pc:docMk/>
          <pc:sldMk cId="41709710" sldId="271"/>
        </pc:sldMkLst>
        <pc:spChg chg="mod">
          <ac:chgData name="Robert Janssen" userId="af488caa-c779-481f-ae3e-b1c274f979d2" providerId="ADAL" clId="{3B322A99-4BAD-4317-A2D4-DB41FADC72AA}" dt="2022-11-07T10:35:35.275" v="751" actId="404"/>
          <ac:spMkLst>
            <pc:docMk/>
            <pc:sldMk cId="41709710" sldId="271"/>
            <ac:spMk id="3" creationId="{C5A9672E-4688-4483-A4C9-45855001F809}"/>
          </ac:spMkLst>
        </pc:spChg>
      </pc:sldChg>
      <pc:sldChg chg="modSp mod">
        <pc:chgData name="Robert Janssen" userId="af488caa-c779-481f-ae3e-b1c274f979d2" providerId="ADAL" clId="{3B322A99-4BAD-4317-A2D4-DB41FADC72AA}" dt="2022-11-07T10:37:21.904" v="850" actId="20577"/>
        <pc:sldMkLst>
          <pc:docMk/>
          <pc:sldMk cId="3135507026" sldId="274"/>
        </pc:sldMkLst>
        <pc:spChg chg="mod">
          <ac:chgData name="Robert Janssen" userId="af488caa-c779-481f-ae3e-b1c274f979d2" providerId="ADAL" clId="{3B322A99-4BAD-4317-A2D4-DB41FADC72AA}" dt="2022-11-07T10:37:21.904" v="850" actId="20577"/>
          <ac:spMkLst>
            <pc:docMk/>
            <pc:sldMk cId="3135507026" sldId="274"/>
            <ac:spMk id="3" creationId="{C5A9672E-4688-4483-A4C9-45855001F809}"/>
          </ac:spMkLst>
        </pc:spChg>
        <pc:spChg chg="mod">
          <ac:chgData name="Robert Janssen" userId="af488caa-c779-481f-ae3e-b1c274f979d2" providerId="ADAL" clId="{3B322A99-4BAD-4317-A2D4-DB41FADC72AA}" dt="2022-11-07T10:33:09.298" v="657" actId="20577"/>
          <ac:spMkLst>
            <pc:docMk/>
            <pc:sldMk cId="3135507026" sldId="274"/>
            <ac:spMk id="7" creationId="{1C4A64FF-FBC8-4C63-9E85-34BB258A82CA}"/>
          </ac:spMkLst>
        </pc:spChg>
      </pc:sldChg>
      <pc:sldChg chg="addSp modSp add mod">
        <pc:chgData name="Robert Janssen" userId="af488caa-c779-481f-ae3e-b1c274f979d2" providerId="ADAL" clId="{3B322A99-4BAD-4317-A2D4-DB41FADC72AA}" dt="2022-11-07T10:43:29.562" v="1005" actId="1076"/>
        <pc:sldMkLst>
          <pc:docMk/>
          <pc:sldMk cId="3153715481" sldId="275"/>
        </pc:sldMkLst>
        <pc:spChg chg="mod">
          <ac:chgData name="Robert Janssen" userId="af488caa-c779-481f-ae3e-b1c274f979d2" providerId="ADAL" clId="{3B322A99-4BAD-4317-A2D4-DB41FADC72AA}" dt="2022-11-07T10:30:47.437" v="452" actId="6549"/>
          <ac:spMkLst>
            <pc:docMk/>
            <pc:sldMk cId="3153715481" sldId="275"/>
            <ac:spMk id="2" creationId="{89CB43E4-8734-4A85-9D8F-B26E3C482763}"/>
          </ac:spMkLst>
        </pc:spChg>
        <pc:spChg chg="mod">
          <ac:chgData name="Robert Janssen" userId="af488caa-c779-481f-ae3e-b1c274f979d2" providerId="ADAL" clId="{3B322A99-4BAD-4317-A2D4-DB41FADC72AA}" dt="2022-11-07T10:35:28.081" v="749" actId="2711"/>
          <ac:spMkLst>
            <pc:docMk/>
            <pc:sldMk cId="3153715481" sldId="275"/>
            <ac:spMk id="3" creationId="{C5A9672E-4688-4483-A4C9-45855001F809}"/>
          </ac:spMkLst>
        </pc:spChg>
        <pc:spChg chg="mod">
          <ac:chgData name="Robert Janssen" userId="af488caa-c779-481f-ae3e-b1c274f979d2" providerId="ADAL" clId="{3B322A99-4BAD-4317-A2D4-DB41FADC72AA}" dt="2022-11-07T10:31:11.680" v="491" actId="20577"/>
          <ac:spMkLst>
            <pc:docMk/>
            <pc:sldMk cId="3153715481" sldId="275"/>
            <ac:spMk id="7" creationId="{1C4A64FF-FBC8-4C63-9E85-34BB258A82CA}"/>
          </ac:spMkLst>
        </pc:spChg>
        <pc:picChg chg="add mod">
          <ac:chgData name="Robert Janssen" userId="af488caa-c779-481f-ae3e-b1c274f979d2" providerId="ADAL" clId="{3B322A99-4BAD-4317-A2D4-DB41FADC72AA}" dt="2022-11-07T10:43:29.562" v="1005" actId="1076"/>
          <ac:picMkLst>
            <pc:docMk/>
            <pc:sldMk cId="3153715481" sldId="275"/>
            <ac:picMk id="1026" creationId="{67AC0B72-6A65-4004-DB19-541D730B58CF}"/>
          </ac:picMkLst>
        </pc:picChg>
      </pc:sldChg>
    </pc:docChg>
  </pc:docChgLst>
  <pc:docChgLst>
    <pc:chgData name="Natascha Geernaert" userId="cb7a20cf-c3f3-4e4e-a44c-26303daf874b" providerId="ADAL" clId="{DECA1296-1CCE-4D39-AFF6-DD349E86E661}"/>
    <pc:docChg chg="modSld">
      <pc:chgData name="Natascha Geernaert" userId="cb7a20cf-c3f3-4e4e-a44c-26303daf874b" providerId="ADAL" clId="{DECA1296-1CCE-4D39-AFF6-DD349E86E661}" dt="2021-11-16T09:35:28.429" v="11" actId="20577"/>
      <pc:docMkLst>
        <pc:docMk/>
      </pc:docMkLst>
      <pc:sldChg chg="modSp mod">
        <pc:chgData name="Natascha Geernaert" userId="cb7a20cf-c3f3-4e4e-a44c-26303daf874b" providerId="ADAL" clId="{DECA1296-1CCE-4D39-AFF6-DD349E86E661}" dt="2021-11-16T09:35:28.429" v="11" actId="20577"/>
        <pc:sldMkLst>
          <pc:docMk/>
          <pc:sldMk cId="2913283139" sldId="264"/>
        </pc:sldMkLst>
        <pc:spChg chg="mod">
          <ac:chgData name="Natascha Geernaert" userId="cb7a20cf-c3f3-4e4e-a44c-26303daf874b" providerId="ADAL" clId="{DECA1296-1CCE-4D39-AFF6-DD349E86E661}" dt="2021-11-16T09:35:28.429" v="11" actId="20577"/>
          <ac:spMkLst>
            <pc:docMk/>
            <pc:sldMk cId="2913283139" sldId="264"/>
            <ac:spMk id="7" creationId="{1C4A64FF-FBC8-4C63-9E85-34BB258A82CA}"/>
          </ac:spMkLst>
        </pc:spChg>
      </pc:sldChg>
    </pc:docChg>
  </pc:docChgLst>
  <pc:docChgLst>
    <pc:chgData name="Robert Janssen" userId="af488caa-c779-481f-ae3e-b1c274f979d2" providerId="ADAL" clId="{163FC7EB-6E95-4D03-A26C-1B9691770A94}"/>
    <pc:docChg chg="custSel modSld">
      <pc:chgData name="Robert Janssen" userId="af488caa-c779-481f-ae3e-b1c274f979d2" providerId="ADAL" clId="{163FC7EB-6E95-4D03-A26C-1B9691770A94}" dt="2023-11-08T13:22:52.818" v="208" actId="20577"/>
      <pc:docMkLst>
        <pc:docMk/>
      </pc:docMkLst>
      <pc:sldChg chg="addSp delSp modSp mod setBg">
        <pc:chgData name="Robert Janssen" userId="af488caa-c779-481f-ae3e-b1c274f979d2" providerId="ADAL" clId="{163FC7EB-6E95-4D03-A26C-1B9691770A94}" dt="2023-11-08T13:18:55.534" v="167" actId="27614"/>
        <pc:sldMkLst>
          <pc:docMk/>
          <pc:sldMk cId="127089033" sldId="256"/>
        </pc:sldMkLst>
        <pc:spChg chg="mod">
          <ac:chgData name="Robert Janssen" userId="af488caa-c779-481f-ae3e-b1c274f979d2" providerId="ADAL" clId="{163FC7EB-6E95-4D03-A26C-1B9691770A94}" dt="2023-11-08T13:18:48.781" v="166" actId="26606"/>
          <ac:spMkLst>
            <pc:docMk/>
            <pc:sldMk cId="127089033" sldId="256"/>
            <ac:spMk id="2" creationId="{89CB43E4-8734-4A85-9D8F-B26E3C482763}"/>
          </ac:spMkLst>
        </pc:spChg>
        <pc:spChg chg="del">
          <ac:chgData name="Robert Janssen" userId="af488caa-c779-481f-ae3e-b1c274f979d2" providerId="ADAL" clId="{163FC7EB-6E95-4D03-A26C-1B9691770A94}" dt="2023-11-08T13:18:48.781" v="166" actId="26606"/>
          <ac:spMkLst>
            <pc:docMk/>
            <pc:sldMk cId="127089033" sldId="256"/>
            <ac:spMk id="38" creationId="{D6CF29CD-38B8-4924-BA11-6D60517487EF}"/>
          </ac:spMkLst>
        </pc:spChg>
        <pc:spChg chg="add">
          <ac:chgData name="Robert Janssen" userId="af488caa-c779-481f-ae3e-b1c274f979d2" providerId="ADAL" clId="{163FC7EB-6E95-4D03-A26C-1B9691770A94}" dt="2023-11-08T13:18:48.781" v="166" actId="26606"/>
          <ac:spMkLst>
            <pc:docMk/>
            <pc:sldMk cId="127089033" sldId="256"/>
            <ac:spMk id="43" creationId="{F0A604E4-7307-451C-93BE-F1F7E1BF3BF8}"/>
          </ac:spMkLst>
        </pc:spChg>
        <pc:spChg chg="add">
          <ac:chgData name="Robert Janssen" userId="af488caa-c779-481f-ae3e-b1c274f979d2" providerId="ADAL" clId="{163FC7EB-6E95-4D03-A26C-1B9691770A94}" dt="2023-11-08T13:18:48.781" v="166" actId="26606"/>
          <ac:spMkLst>
            <pc:docMk/>
            <pc:sldMk cId="127089033" sldId="256"/>
            <ac:spMk id="45" creationId="{F7F3A0AA-35E5-4085-942B-737839030604}"/>
          </ac:spMkLst>
        </pc:spChg>
        <pc:spChg chg="add">
          <ac:chgData name="Robert Janssen" userId="af488caa-c779-481f-ae3e-b1c274f979d2" providerId="ADAL" clId="{163FC7EB-6E95-4D03-A26C-1B9691770A94}" dt="2023-11-08T13:18:48.781" v="166" actId="26606"/>
          <ac:spMkLst>
            <pc:docMk/>
            <pc:sldMk cId="127089033" sldId="256"/>
            <ac:spMk id="47" creationId="{402F5C38-C747-4173-ABBF-656E39E82130}"/>
          </ac:spMkLst>
        </pc:spChg>
        <pc:spChg chg="add">
          <ac:chgData name="Robert Janssen" userId="af488caa-c779-481f-ae3e-b1c274f979d2" providerId="ADAL" clId="{163FC7EB-6E95-4D03-A26C-1B9691770A94}" dt="2023-11-08T13:18:48.781" v="166" actId="26606"/>
          <ac:spMkLst>
            <pc:docMk/>
            <pc:sldMk cId="127089033" sldId="256"/>
            <ac:spMk id="49" creationId="{E37EECFC-A684-4391-AE85-4CDAF5565F61}"/>
          </ac:spMkLst>
        </pc:spChg>
        <pc:picChg chg="del mod">
          <ac:chgData name="Robert Janssen" userId="af488caa-c779-481f-ae3e-b1c274f979d2" providerId="ADAL" clId="{163FC7EB-6E95-4D03-A26C-1B9691770A94}" dt="2023-11-08T13:18:22.208" v="163" actId="478"/>
          <ac:picMkLst>
            <pc:docMk/>
            <pc:sldMk cId="127089033" sldId="256"/>
            <ac:picMk id="4" creationId="{8ACBB053-7871-4371-86A6-D51BFD3B9D9A}"/>
          </ac:picMkLst>
        </pc:picChg>
        <pc:picChg chg="del">
          <ac:chgData name="Robert Janssen" userId="af488caa-c779-481f-ae3e-b1c274f979d2" providerId="ADAL" clId="{163FC7EB-6E95-4D03-A26C-1B9691770A94}" dt="2023-11-08T13:18:42.329" v="165" actId="478"/>
          <ac:picMkLst>
            <pc:docMk/>
            <pc:sldMk cId="127089033" sldId="256"/>
            <ac:picMk id="5" creationId="{66026883-03B6-4D19-A5D3-D1EEA45E1E69}"/>
          </ac:picMkLst>
        </pc:picChg>
        <pc:picChg chg="add mod">
          <ac:chgData name="Robert Janssen" userId="af488caa-c779-481f-ae3e-b1c274f979d2" providerId="ADAL" clId="{163FC7EB-6E95-4D03-A26C-1B9691770A94}" dt="2023-11-08T13:18:55.534" v="167" actId="27614"/>
          <ac:picMkLst>
            <pc:docMk/>
            <pc:sldMk cId="127089033" sldId="256"/>
            <ac:picMk id="6" creationId="{61629B91-C108-E4E6-4F50-45AA763DE895}"/>
          </ac:picMkLst>
        </pc:picChg>
      </pc:sldChg>
      <pc:sldChg chg="modSp mod">
        <pc:chgData name="Robert Janssen" userId="af488caa-c779-481f-ae3e-b1c274f979d2" providerId="ADAL" clId="{163FC7EB-6E95-4D03-A26C-1B9691770A94}" dt="2023-11-08T13:19:19.956" v="179" actId="20577"/>
        <pc:sldMkLst>
          <pc:docMk/>
          <pc:sldMk cId="2641163568" sldId="257"/>
        </pc:sldMkLst>
        <pc:spChg chg="mod">
          <ac:chgData name="Robert Janssen" userId="af488caa-c779-481f-ae3e-b1c274f979d2" providerId="ADAL" clId="{163FC7EB-6E95-4D03-A26C-1B9691770A94}" dt="2023-11-08T13:19:19.956" v="179" actId="20577"/>
          <ac:spMkLst>
            <pc:docMk/>
            <pc:sldMk cId="2641163568" sldId="257"/>
            <ac:spMk id="7" creationId="{1C4A64FF-FBC8-4C63-9E85-34BB258A82CA}"/>
          </ac:spMkLst>
        </pc:spChg>
      </pc:sldChg>
      <pc:sldChg chg="modSp mod">
        <pc:chgData name="Robert Janssen" userId="af488caa-c779-481f-ae3e-b1c274f979d2" providerId="ADAL" clId="{163FC7EB-6E95-4D03-A26C-1B9691770A94}" dt="2023-11-08T13:22:52.818" v="208" actId="20577"/>
        <pc:sldMkLst>
          <pc:docMk/>
          <pc:sldMk cId="2913283139" sldId="264"/>
        </pc:sldMkLst>
        <pc:spChg chg="mod">
          <ac:chgData name="Robert Janssen" userId="af488caa-c779-481f-ae3e-b1c274f979d2" providerId="ADAL" clId="{163FC7EB-6E95-4D03-A26C-1B9691770A94}" dt="2023-11-08T13:22:24.403" v="192" actId="1076"/>
          <ac:spMkLst>
            <pc:docMk/>
            <pc:sldMk cId="2913283139" sldId="264"/>
            <ac:spMk id="2" creationId="{89CB43E4-8734-4A85-9D8F-B26E3C482763}"/>
          </ac:spMkLst>
        </pc:spChg>
        <pc:spChg chg="mod">
          <ac:chgData name="Robert Janssen" userId="af488caa-c779-481f-ae3e-b1c274f979d2" providerId="ADAL" clId="{163FC7EB-6E95-4D03-A26C-1B9691770A94}" dt="2023-11-08T13:22:52.818" v="208" actId="20577"/>
          <ac:spMkLst>
            <pc:docMk/>
            <pc:sldMk cId="2913283139" sldId="264"/>
            <ac:spMk id="7" creationId="{1C4A64FF-FBC8-4C63-9E85-34BB258A82CA}"/>
          </ac:spMkLst>
        </pc:spChg>
      </pc:sldChg>
      <pc:sldChg chg="addSp delSp modSp mod">
        <pc:chgData name="Robert Janssen" userId="af488caa-c779-481f-ae3e-b1c274f979d2" providerId="ADAL" clId="{163FC7EB-6E95-4D03-A26C-1B9691770A94}" dt="2023-11-08T13:21:58.030" v="191" actId="1076"/>
        <pc:sldMkLst>
          <pc:docMk/>
          <pc:sldMk cId="3135507026" sldId="274"/>
        </pc:sldMkLst>
        <pc:spChg chg="del mod">
          <ac:chgData name="Robert Janssen" userId="af488caa-c779-481f-ae3e-b1c274f979d2" providerId="ADAL" clId="{163FC7EB-6E95-4D03-A26C-1B9691770A94}" dt="2023-11-08T13:20:20.729" v="182" actId="478"/>
          <ac:spMkLst>
            <pc:docMk/>
            <pc:sldMk cId="3135507026" sldId="274"/>
            <ac:spMk id="2" creationId="{89CB43E4-8734-4A85-9D8F-B26E3C482763}"/>
          </ac:spMkLst>
        </pc:spChg>
        <pc:spChg chg="mod">
          <ac:chgData name="Robert Janssen" userId="af488caa-c779-481f-ae3e-b1c274f979d2" providerId="ADAL" clId="{163FC7EB-6E95-4D03-A26C-1B9691770A94}" dt="2023-11-08T13:16:47.873" v="159" actId="1076"/>
          <ac:spMkLst>
            <pc:docMk/>
            <pc:sldMk cId="3135507026" sldId="274"/>
            <ac:spMk id="3" creationId="{C5A9672E-4688-4483-A4C9-45855001F809}"/>
          </ac:spMkLst>
        </pc:spChg>
        <pc:spChg chg="add del mod">
          <ac:chgData name="Robert Janssen" userId="af488caa-c779-481f-ae3e-b1c274f979d2" providerId="ADAL" clId="{163FC7EB-6E95-4D03-A26C-1B9691770A94}" dt="2023-11-08T13:20:23.347" v="183" actId="478"/>
          <ac:spMkLst>
            <pc:docMk/>
            <pc:sldMk cId="3135507026" sldId="274"/>
            <ac:spMk id="5" creationId="{3B2FEF9C-A658-2275-937E-6A89B2A9CBD8}"/>
          </ac:spMkLst>
        </pc:spChg>
        <pc:spChg chg="add del">
          <ac:chgData name="Robert Janssen" userId="af488caa-c779-481f-ae3e-b1c274f979d2" providerId="ADAL" clId="{163FC7EB-6E95-4D03-A26C-1B9691770A94}" dt="2023-11-08T13:21:53.602" v="187"/>
          <ac:spMkLst>
            <pc:docMk/>
            <pc:sldMk cId="3135507026" sldId="274"/>
            <ac:spMk id="6" creationId="{FD5EF92D-9C31-3E0A-C964-BDE9C2221AA2}"/>
          </ac:spMkLst>
        </pc:spChg>
        <pc:spChg chg="mod">
          <ac:chgData name="Robert Janssen" userId="af488caa-c779-481f-ae3e-b1c274f979d2" providerId="ADAL" clId="{163FC7EB-6E95-4D03-A26C-1B9691770A94}" dt="2023-11-08T13:20:01.288" v="181" actId="113"/>
          <ac:spMkLst>
            <pc:docMk/>
            <pc:sldMk cId="3135507026" sldId="274"/>
            <ac:spMk id="7" creationId="{1C4A64FF-FBC8-4C63-9E85-34BB258A82CA}"/>
          </ac:spMkLst>
        </pc:spChg>
        <pc:spChg chg="add del">
          <ac:chgData name="Robert Janssen" userId="af488caa-c779-481f-ae3e-b1c274f979d2" providerId="ADAL" clId="{163FC7EB-6E95-4D03-A26C-1B9691770A94}" dt="2023-11-08T13:21:55.032" v="189"/>
          <ac:spMkLst>
            <pc:docMk/>
            <pc:sldMk cId="3135507026" sldId="274"/>
            <ac:spMk id="10" creationId="{1E079786-8932-C6D7-B35D-6A940C136158}"/>
          </ac:spMkLst>
        </pc:spChg>
        <pc:picChg chg="add mod">
          <ac:chgData name="Robert Janssen" userId="af488caa-c779-481f-ae3e-b1c274f979d2" providerId="ADAL" clId="{163FC7EB-6E95-4D03-A26C-1B9691770A94}" dt="2023-11-08T13:21:58.030" v="191" actId="1076"/>
          <ac:picMkLst>
            <pc:docMk/>
            <pc:sldMk cId="3135507026" sldId="274"/>
            <ac:picMk id="11" creationId="{D7C3E65B-B49D-86C4-758C-E520F3193144}"/>
          </ac:picMkLst>
        </pc:picChg>
      </pc:sldChg>
      <pc:sldChg chg="modSp mod">
        <pc:chgData name="Robert Janssen" userId="af488caa-c779-481f-ae3e-b1c274f979d2" providerId="ADAL" clId="{163FC7EB-6E95-4D03-A26C-1B9691770A94}" dt="2023-11-08T13:16:10.095" v="154" actId="1076"/>
        <pc:sldMkLst>
          <pc:docMk/>
          <pc:sldMk cId="3153715481" sldId="275"/>
        </pc:sldMkLst>
        <pc:spChg chg="mod">
          <ac:chgData name="Robert Janssen" userId="af488caa-c779-481f-ae3e-b1c274f979d2" providerId="ADAL" clId="{163FC7EB-6E95-4D03-A26C-1B9691770A94}" dt="2023-11-08T13:16:04.404" v="152" actId="14100"/>
          <ac:spMkLst>
            <pc:docMk/>
            <pc:sldMk cId="3153715481" sldId="275"/>
            <ac:spMk id="2" creationId="{89CB43E4-8734-4A85-9D8F-B26E3C482763}"/>
          </ac:spMkLst>
        </pc:spChg>
        <pc:spChg chg="mod">
          <ac:chgData name="Robert Janssen" userId="af488caa-c779-481f-ae3e-b1c274f979d2" providerId="ADAL" clId="{163FC7EB-6E95-4D03-A26C-1B9691770A94}" dt="2023-11-08T13:16:10.095" v="154" actId="1076"/>
          <ac:spMkLst>
            <pc:docMk/>
            <pc:sldMk cId="3153715481" sldId="275"/>
            <ac:spMk id="3" creationId="{C5A9672E-4688-4483-A4C9-45855001F809}"/>
          </ac:spMkLst>
        </pc:spChg>
        <pc:picChg chg="mod">
          <ac:chgData name="Robert Janssen" userId="af488caa-c779-481f-ae3e-b1c274f979d2" providerId="ADAL" clId="{163FC7EB-6E95-4D03-A26C-1B9691770A94}" dt="2023-11-08T13:16:07.407" v="153" actId="1076"/>
          <ac:picMkLst>
            <pc:docMk/>
            <pc:sldMk cId="3153715481" sldId="275"/>
            <ac:picMk id="1026" creationId="{67AC0B72-6A65-4004-DB19-541D730B58C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153C04-AB25-46A4-8250-0EDED62A239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A39186F-0056-4064-849B-90C3EC0F2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00686C6-C84B-47CB-8985-EC4536ADB9F6}"/>
              </a:ext>
            </a:extLst>
          </p:cNvPr>
          <p:cNvSpPr>
            <a:spLocks noGrp="1"/>
          </p:cNvSpPr>
          <p:nvPr>
            <p:ph type="dt" sz="half" idx="10"/>
          </p:nvPr>
        </p:nvSpPr>
        <p:spPr/>
        <p:txBody>
          <a:bodyPr/>
          <a:lstStyle/>
          <a:p>
            <a:fld id="{3C4F7A9A-CE14-4085-8A82-95E04AA56BC3}" type="datetimeFigureOut">
              <a:rPr lang="nl-NL" smtClean="0"/>
              <a:t>8-11-2023</a:t>
            </a:fld>
            <a:endParaRPr lang="nl-NL"/>
          </a:p>
        </p:txBody>
      </p:sp>
      <p:sp>
        <p:nvSpPr>
          <p:cNvPr id="5" name="Tijdelijke aanduiding voor voettekst 4">
            <a:extLst>
              <a:ext uri="{FF2B5EF4-FFF2-40B4-BE49-F238E27FC236}">
                <a16:creationId xmlns:a16="http://schemas.microsoft.com/office/drawing/2014/main" id="{6AE22BDC-49F8-49F0-BCFF-D27CF7B5EF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ABBC8F6-8D68-4ABD-B6FC-C93261837CD3}"/>
              </a:ext>
            </a:extLst>
          </p:cNvPr>
          <p:cNvSpPr>
            <a:spLocks noGrp="1"/>
          </p:cNvSpPr>
          <p:nvPr>
            <p:ph type="sldNum" sz="quarter" idx="12"/>
          </p:nvPr>
        </p:nvSpPr>
        <p:spPr/>
        <p:txBody>
          <a:bodyPr/>
          <a:lstStyle/>
          <a:p>
            <a:fld id="{7F04C3F5-B34B-408F-B846-D5A5332FA094}" type="slidenum">
              <a:rPr lang="nl-NL" smtClean="0"/>
              <a:t>‹nr.›</a:t>
            </a:fld>
            <a:endParaRPr lang="nl-NL"/>
          </a:p>
        </p:txBody>
      </p:sp>
    </p:spTree>
    <p:extLst>
      <p:ext uri="{BB962C8B-B14F-4D97-AF65-F5344CB8AC3E}">
        <p14:creationId xmlns:p14="http://schemas.microsoft.com/office/powerpoint/2010/main" val="4859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3D5AC2-6C4F-4FFE-A5C3-160D2101B75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DE43C52-C2E4-4FEB-8D8A-2BDB8120CE8A}"/>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FD9ECB-94DF-4E0A-AACA-3ECF4926D957}"/>
              </a:ext>
            </a:extLst>
          </p:cNvPr>
          <p:cNvSpPr>
            <a:spLocks noGrp="1"/>
          </p:cNvSpPr>
          <p:nvPr>
            <p:ph type="dt" sz="half" idx="10"/>
          </p:nvPr>
        </p:nvSpPr>
        <p:spPr/>
        <p:txBody>
          <a:bodyPr/>
          <a:lstStyle/>
          <a:p>
            <a:fld id="{3C4F7A9A-CE14-4085-8A82-95E04AA56BC3}" type="datetimeFigureOut">
              <a:rPr lang="nl-NL" smtClean="0"/>
              <a:t>8-11-2023</a:t>
            </a:fld>
            <a:endParaRPr lang="nl-NL"/>
          </a:p>
        </p:txBody>
      </p:sp>
      <p:sp>
        <p:nvSpPr>
          <p:cNvPr id="5" name="Tijdelijke aanduiding voor voettekst 4">
            <a:extLst>
              <a:ext uri="{FF2B5EF4-FFF2-40B4-BE49-F238E27FC236}">
                <a16:creationId xmlns:a16="http://schemas.microsoft.com/office/drawing/2014/main" id="{A5123BA1-2BD1-4140-85BA-33E67451DF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662DFD-8D27-492A-9A32-990F5AB17496}"/>
              </a:ext>
            </a:extLst>
          </p:cNvPr>
          <p:cNvSpPr>
            <a:spLocks noGrp="1"/>
          </p:cNvSpPr>
          <p:nvPr>
            <p:ph type="sldNum" sz="quarter" idx="12"/>
          </p:nvPr>
        </p:nvSpPr>
        <p:spPr/>
        <p:txBody>
          <a:bodyPr/>
          <a:lstStyle/>
          <a:p>
            <a:fld id="{7F04C3F5-B34B-408F-B846-D5A5332FA094}" type="slidenum">
              <a:rPr lang="nl-NL" smtClean="0"/>
              <a:t>‹nr.›</a:t>
            </a:fld>
            <a:endParaRPr lang="nl-NL"/>
          </a:p>
        </p:txBody>
      </p:sp>
    </p:spTree>
    <p:extLst>
      <p:ext uri="{BB962C8B-B14F-4D97-AF65-F5344CB8AC3E}">
        <p14:creationId xmlns:p14="http://schemas.microsoft.com/office/powerpoint/2010/main" val="157778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7615DEE-35BC-4029-9C01-CCC5827EAA9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215214B-613C-4F28-9E51-4CD6ACCA5D85}"/>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2DC18A-1AFD-43E3-8E52-6DA766A00395}"/>
              </a:ext>
            </a:extLst>
          </p:cNvPr>
          <p:cNvSpPr>
            <a:spLocks noGrp="1"/>
          </p:cNvSpPr>
          <p:nvPr>
            <p:ph type="dt" sz="half" idx="10"/>
          </p:nvPr>
        </p:nvSpPr>
        <p:spPr/>
        <p:txBody>
          <a:bodyPr/>
          <a:lstStyle/>
          <a:p>
            <a:fld id="{3C4F7A9A-CE14-4085-8A82-95E04AA56BC3}" type="datetimeFigureOut">
              <a:rPr lang="nl-NL" smtClean="0"/>
              <a:t>8-11-2023</a:t>
            </a:fld>
            <a:endParaRPr lang="nl-NL"/>
          </a:p>
        </p:txBody>
      </p:sp>
      <p:sp>
        <p:nvSpPr>
          <p:cNvPr id="5" name="Tijdelijke aanduiding voor voettekst 4">
            <a:extLst>
              <a:ext uri="{FF2B5EF4-FFF2-40B4-BE49-F238E27FC236}">
                <a16:creationId xmlns:a16="http://schemas.microsoft.com/office/drawing/2014/main" id="{A747C0DE-083C-4B33-815C-6E3BC484A3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1EE3FF-9FBE-4A12-B245-B9D48C22A5EA}"/>
              </a:ext>
            </a:extLst>
          </p:cNvPr>
          <p:cNvSpPr>
            <a:spLocks noGrp="1"/>
          </p:cNvSpPr>
          <p:nvPr>
            <p:ph type="sldNum" sz="quarter" idx="12"/>
          </p:nvPr>
        </p:nvSpPr>
        <p:spPr/>
        <p:txBody>
          <a:bodyPr/>
          <a:lstStyle/>
          <a:p>
            <a:fld id="{7F04C3F5-B34B-408F-B846-D5A5332FA094}" type="slidenum">
              <a:rPr lang="nl-NL" smtClean="0"/>
              <a:t>‹nr.›</a:t>
            </a:fld>
            <a:endParaRPr lang="nl-NL"/>
          </a:p>
        </p:txBody>
      </p:sp>
    </p:spTree>
    <p:extLst>
      <p:ext uri="{BB962C8B-B14F-4D97-AF65-F5344CB8AC3E}">
        <p14:creationId xmlns:p14="http://schemas.microsoft.com/office/powerpoint/2010/main" val="291262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BA3AEB-6AB9-4B93-B658-38990107C5A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7CE4E55-2F1F-477B-83DA-FE7E6E15BAA4}"/>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5F7B3A-0E3C-43B5-B7A1-86D1B2E56F20}"/>
              </a:ext>
            </a:extLst>
          </p:cNvPr>
          <p:cNvSpPr>
            <a:spLocks noGrp="1"/>
          </p:cNvSpPr>
          <p:nvPr>
            <p:ph type="dt" sz="half" idx="10"/>
          </p:nvPr>
        </p:nvSpPr>
        <p:spPr/>
        <p:txBody>
          <a:bodyPr/>
          <a:lstStyle/>
          <a:p>
            <a:fld id="{3C4F7A9A-CE14-4085-8A82-95E04AA56BC3}" type="datetimeFigureOut">
              <a:rPr lang="nl-NL" smtClean="0"/>
              <a:t>8-11-2023</a:t>
            </a:fld>
            <a:endParaRPr lang="nl-NL"/>
          </a:p>
        </p:txBody>
      </p:sp>
      <p:sp>
        <p:nvSpPr>
          <p:cNvPr id="5" name="Tijdelijke aanduiding voor voettekst 4">
            <a:extLst>
              <a:ext uri="{FF2B5EF4-FFF2-40B4-BE49-F238E27FC236}">
                <a16:creationId xmlns:a16="http://schemas.microsoft.com/office/drawing/2014/main" id="{CCF2728A-43FF-4ED3-9205-7F7937937D5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44C445-DE35-41C2-A817-711C37AF37A0}"/>
              </a:ext>
            </a:extLst>
          </p:cNvPr>
          <p:cNvSpPr>
            <a:spLocks noGrp="1"/>
          </p:cNvSpPr>
          <p:nvPr>
            <p:ph type="sldNum" sz="quarter" idx="12"/>
          </p:nvPr>
        </p:nvSpPr>
        <p:spPr/>
        <p:txBody>
          <a:bodyPr/>
          <a:lstStyle/>
          <a:p>
            <a:fld id="{7F04C3F5-B34B-408F-B846-D5A5332FA094}" type="slidenum">
              <a:rPr lang="nl-NL" smtClean="0"/>
              <a:t>‹nr.›</a:t>
            </a:fld>
            <a:endParaRPr lang="nl-NL"/>
          </a:p>
        </p:txBody>
      </p:sp>
    </p:spTree>
    <p:extLst>
      <p:ext uri="{BB962C8B-B14F-4D97-AF65-F5344CB8AC3E}">
        <p14:creationId xmlns:p14="http://schemas.microsoft.com/office/powerpoint/2010/main" val="242722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33FA1-4046-4459-B574-19848D6F2DF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BCED72-863B-423B-835B-F64260E12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35491051-F4F9-4551-83E6-D007D02D7112}"/>
              </a:ext>
            </a:extLst>
          </p:cNvPr>
          <p:cNvSpPr>
            <a:spLocks noGrp="1"/>
          </p:cNvSpPr>
          <p:nvPr>
            <p:ph type="dt" sz="half" idx="10"/>
          </p:nvPr>
        </p:nvSpPr>
        <p:spPr/>
        <p:txBody>
          <a:bodyPr/>
          <a:lstStyle/>
          <a:p>
            <a:fld id="{3C4F7A9A-CE14-4085-8A82-95E04AA56BC3}" type="datetimeFigureOut">
              <a:rPr lang="nl-NL" smtClean="0"/>
              <a:t>8-11-2023</a:t>
            </a:fld>
            <a:endParaRPr lang="nl-NL"/>
          </a:p>
        </p:txBody>
      </p:sp>
      <p:sp>
        <p:nvSpPr>
          <p:cNvPr id="5" name="Tijdelijke aanduiding voor voettekst 4">
            <a:extLst>
              <a:ext uri="{FF2B5EF4-FFF2-40B4-BE49-F238E27FC236}">
                <a16:creationId xmlns:a16="http://schemas.microsoft.com/office/drawing/2014/main" id="{F22583C4-283A-4F3F-B9A5-8FF36A9092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9679EA-156F-4FDF-B44B-6F85CD2C33A8}"/>
              </a:ext>
            </a:extLst>
          </p:cNvPr>
          <p:cNvSpPr>
            <a:spLocks noGrp="1"/>
          </p:cNvSpPr>
          <p:nvPr>
            <p:ph type="sldNum" sz="quarter" idx="12"/>
          </p:nvPr>
        </p:nvSpPr>
        <p:spPr/>
        <p:txBody>
          <a:bodyPr/>
          <a:lstStyle/>
          <a:p>
            <a:fld id="{7F04C3F5-B34B-408F-B846-D5A5332FA094}" type="slidenum">
              <a:rPr lang="nl-NL" smtClean="0"/>
              <a:t>‹nr.›</a:t>
            </a:fld>
            <a:endParaRPr lang="nl-NL"/>
          </a:p>
        </p:txBody>
      </p:sp>
    </p:spTree>
    <p:extLst>
      <p:ext uri="{BB962C8B-B14F-4D97-AF65-F5344CB8AC3E}">
        <p14:creationId xmlns:p14="http://schemas.microsoft.com/office/powerpoint/2010/main" val="423687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7619F2-5C52-4F82-ACBA-C7951B6E579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7053567-1653-4546-8FF3-5CF71696E1D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D829FC1-E7C4-4E86-9707-EEDB622801D1}"/>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A1C531D-6847-41E7-AAD7-B6947FFCB7A9}"/>
              </a:ext>
            </a:extLst>
          </p:cNvPr>
          <p:cNvSpPr>
            <a:spLocks noGrp="1"/>
          </p:cNvSpPr>
          <p:nvPr>
            <p:ph type="dt" sz="half" idx="10"/>
          </p:nvPr>
        </p:nvSpPr>
        <p:spPr/>
        <p:txBody>
          <a:bodyPr/>
          <a:lstStyle/>
          <a:p>
            <a:fld id="{3C4F7A9A-CE14-4085-8A82-95E04AA56BC3}" type="datetimeFigureOut">
              <a:rPr lang="nl-NL" smtClean="0"/>
              <a:t>8-11-2023</a:t>
            </a:fld>
            <a:endParaRPr lang="nl-NL"/>
          </a:p>
        </p:txBody>
      </p:sp>
      <p:sp>
        <p:nvSpPr>
          <p:cNvPr id="6" name="Tijdelijke aanduiding voor voettekst 5">
            <a:extLst>
              <a:ext uri="{FF2B5EF4-FFF2-40B4-BE49-F238E27FC236}">
                <a16:creationId xmlns:a16="http://schemas.microsoft.com/office/drawing/2014/main" id="{6C32B99F-4698-495D-9331-79B577A3932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C0FA6D6-828C-41EA-9BE1-D86BBB4AB5D5}"/>
              </a:ext>
            </a:extLst>
          </p:cNvPr>
          <p:cNvSpPr>
            <a:spLocks noGrp="1"/>
          </p:cNvSpPr>
          <p:nvPr>
            <p:ph type="sldNum" sz="quarter" idx="12"/>
          </p:nvPr>
        </p:nvSpPr>
        <p:spPr/>
        <p:txBody>
          <a:bodyPr/>
          <a:lstStyle/>
          <a:p>
            <a:fld id="{7F04C3F5-B34B-408F-B846-D5A5332FA094}" type="slidenum">
              <a:rPr lang="nl-NL" smtClean="0"/>
              <a:t>‹nr.›</a:t>
            </a:fld>
            <a:endParaRPr lang="nl-NL"/>
          </a:p>
        </p:txBody>
      </p:sp>
    </p:spTree>
    <p:extLst>
      <p:ext uri="{BB962C8B-B14F-4D97-AF65-F5344CB8AC3E}">
        <p14:creationId xmlns:p14="http://schemas.microsoft.com/office/powerpoint/2010/main" val="394673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F9396-F507-42BB-9CB0-2C8469C568B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2EAAF4F-61F0-4164-A509-B126078EBF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ADC51822-B6D7-4BC3-917A-132321811ED0}"/>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ED9CBD4-F54D-48A6-ADB5-EA2C4D9D8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B7FC3F90-BAAC-43E4-9F56-31826DBB4735}"/>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DE2689E-BA69-43C1-993C-4E6193AAFCE5}"/>
              </a:ext>
            </a:extLst>
          </p:cNvPr>
          <p:cNvSpPr>
            <a:spLocks noGrp="1"/>
          </p:cNvSpPr>
          <p:nvPr>
            <p:ph type="dt" sz="half" idx="10"/>
          </p:nvPr>
        </p:nvSpPr>
        <p:spPr/>
        <p:txBody>
          <a:bodyPr/>
          <a:lstStyle/>
          <a:p>
            <a:fld id="{3C4F7A9A-CE14-4085-8A82-95E04AA56BC3}" type="datetimeFigureOut">
              <a:rPr lang="nl-NL" smtClean="0"/>
              <a:t>8-11-2023</a:t>
            </a:fld>
            <a:endParaRPr lang="nl-NL"/>
          </a:p>
        </p:txBody>
      </p:sp>
      <p:sp>
        <p:nvSpPr>
          <p:cNvPr id="8" name="Tijdelijke aanduiding voor voettekst 7">
            <a:extLst>
              <a:ext uri="{FF2B5EF4-FFF2-40B4-BE49-F238E27FC236}">
                <a16:creationId xmlns:a16="http://schemas.microsoft.com/office/drawing/2014/main" id="{EA1DE04D-3937-454B-AE65-1B72ED92269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8C694E4-46AB-4FFF-A982-73BED51B108F}"/>
              </a:ext>
            </a:extLst>
          </p:cNvPr>
          <p:cNvSpPr>
            <a:spLocks noGrp="1"/>
          </p:cNvSpPr>
          <p:nvPr>
            <p:ph type="sldNum" sz="quarter" idx="12"/>
          </p:nvPr>
        </p:nvSpPr>
        <p:spPr/>
        <p:txBody>
          <a:bodyPr/>
          <a:lstStyle/>
          <a:p>
            <a:fld id="{7F04C3F5-B34B-408F-B846-D5A5332FA094}" type="slidenum">
              <a:rPr lang="nl-NL" smtClean="0"/>
              <a:t>‹nr.›</a:t>
            </a:fld>
            <a:endParaRPr lang="nl-NL"/>
          </a:p>
        </p:txBody>
      </p:sp>
    </p:spTree>
    <p:extLst>
      <p:ext uri="{BB962C8B-B14F-4D97-AF65-F5344CB8AC3E}">
        <p14:creationId xmlns:p14="http://schemas.microsoft.com/office/powerpoint/2010/main" val="225213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4DD89-860D-4CF0-93F4-B642E668AC5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D51A39D-7187-418C-9B8E-D35797BC23CA}"/>
              </a:ext>
            </a:extLst>
          </p:cNvPr>
          <p:cNvSpPr>
            <a:spLocks noGrp="1"/>
          </p:cNvSpPr>
          <p:nvPr>
            <p:ph type="dt" sz="half" idx="10"/>
          </p:nvPr>
        </p:nvSpPr>
        <p:spPr/>
        <p:txBody>
          <a:bodyPr/>
          <a:lstStyle/>
          <a:p>
            <a:fld id="{3C4F7A9A-CE14-4085-8A82-95E04AA56BC3}" type="datetimeFigureOut">
              <a:rPr lang="nl-NL" smtClean="0"/>
              <a:t>8-11-2023</a:t>
            </a:fld>
            <a:endParaRPr lang="nl-NL"/>
          </a:p>
        </p:txBody>
      </p:sp>
      <p:sp>
        <p:nvSpPr>
          <p:cNvPr id="4" name="Tijdelijke aanduiding voor voettekst 3">
            <a:extLst>
              <a:ext uri="{FF2B5EF4-FFF2-40B4-BE49-F238E27FC236}">
                <a16:creationId xmlns:a16="http://schemas.microsoft.com/office/drawing/2014/main" id="{5967B783-3D76-4B89-820F-CBF901EBA4C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97CCAFA-3A9F-4AB3-9693-A33F3A217D62}"/>
              </a:ext>
            </a:extLst>
          </p:cNvPr>
          <p:cNvSpPr>
            <a:spLocks noGrp="1"/>
          </p:cNvSpPr>
          <p:nvPr>
            <p:ph type="sldNum" sz="quarter" idx="12"/>
          </p:nvPr>
        </p:nvSpPr>
        <p:spPr/>
        <p:txBody>
          <a:bodyPr/>
          <a:lstStyle/>
          <a:p>
            <a:fld id="{7F04C3F5-B34B-408F-B846-D5A5332FA094}" type="slidenum">
              <a:rPr lang="nl-NL" smtClean="0"/>
              <a:t>‹nr.›</a:t>
            </a:fld>
            <a:endParaRPr lang="nl-NL"/>
          </a:p>
        </p:txBody>
      </p:sp>
    </p:spTree>
    <p:extLst>
      <p:ext uri="{BB962C8B-B14F-4D97-AF65-F5344CB8AC3E}">
        <p14:creationId xmlns:p14="http://schemas.microsoft.com/office/powerpoint/2010/main" val="377011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018FEE4-1A53-4E35-82F9-1C105E098E63}"/>
              </a:ext>
            </a:extLst>
          </p:cNvPr>
          <p:cNvSpPr>
            <a:spLocks noGrp="1"/>
          </p:cNvSpPr>
          <p:nvPr>
            <p:ph type="dt" sz="half" idx="10"/>
          </p:nvPr>
        </p:nvSpPr>
        <p:spPr/>
        <p:txBody>
          <a:bodyPr/>
          <a:lstStyle/>
          <a:p>
            <a:fld id="{3C4F7A9A-CE14-4085-8A82-95E04AA56BC3}" type="datetimeFigureOut">
              <a:rPr lang="nl-NL" smtClean="0"/>
              <a:t>8-11-2023</a:t>
            </a:fld>
            <a:endParaRPr lang="nl-NL"/>
          </a:p>
        </p:txBody>
      </p:sp>
      <p:sp>
        <p:nvSpPr>
          <p:cNvPr id="3" name="Tijdelijke aanduiding voor voettekst 2">
            <a:extLst>
              <a:ext uri="{FF2B5EF4-FFF2-40B4-BE49-F238E27FC236}">
                <a16:creationId xmlns:a16="http://schemas.microsoft.com/office/drawing/2014/main" id="{8EBDB9C3-3755-4DE1-9430-1C749D1F1F4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EC1A9A2-192A-44C3-8758-3F8EA9802410}"/>
              </a:ext>
            </a:extLst>
          </p:cNvPr>
          <p:cNvSpPr>
            <a:spLocks noGrp="1"/>
          </p:cNvSpPr>
          <p:nvPr>
            <p:ph type="sldNum" sz="quarter" idx="12"/>
          </p:nvPr>
        </p:nvSpPr>
        <p:spPr/>
        <p:txBody>
          <a:bodyPr/>
          <a:lstStyle/>
          <a:p>
            <a:fld id="{7F04C3F5-B34B-408F-B846-D5A5332FA094}" type="slidenum">
              <a:rPr lang="nl-NL" smtClean="0"/>
              <a:t>‹nr.›</a:t>
            </a:fld>
            <a:endParaRPr lang="nl-NL"/>
          </a:p>
        </p:txBody>
      </p:sp>
    </p:spTree>
    <p:extLst>
      <p:ext uri="{BB962C8B-B14F-4D97-AF65-F5344CB8AC3E}">
        <p14:creationId xmlns:p14="http://schemas.microsoft.com/office/powerpoint/2010/main" val="157472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8BC93-3A9C-493A-9A98-17668616225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B74EE0F-A867-458C-808B-206ED6EFC7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A3F593F-CDE7-45CC-9635-BFA1C064C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41A3F5EE-77F7-421C-AF5F-CB04AD9ECAE8}"/>
              </a:ext>
            </a:extLst>
          </p:cNvPr>
          <p:cNvSpPr>
            <a:spLocks noGrp="1"/>
          </p:cNvSpPr>
          <p:nvPr>
            <p:ph type="dt" sz="half" idx="10"/>
          </p:nvPr>
        </p:nvSpPr>
        <p:spPr/>
        <p:txBody>
          <a:bodyPr/>
          <a:lstStyle/>
          <a:p>
            <a:fld id="{3C4F7A9A-CE14-4085-8A82-95E04AA56BC3}" type="datetimeFigureOut">
              <a:rPr lang="nl-NL" smtClean="0"/>
              <a:t>8-11-2023</a:t>
            </a:fld>
            <a:endParaRPr lang="nl-NL"/>
          </a:p>
        </p:txBody>
      </p:sp>
      <p:sp>
        <p:nvSpPr>
          <p:cNvPr id="6" name="Tijdelijke aanduiding voor voettekst 5">
            <a:extLst>
              <a:ext uri="{FF2B5EF4-FFF2-40B4-BE49-F238E27FC236}">
                <a16:creationId xmlns:a16="http://schemas.microsoft.com/office/drawing/2014/main" id="{5668AAE0-74B7-4AEB-B861-7E56FF55273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19816BF-E9D1-4394-B703-AAA706E5FDA7}"/>
              </a:ext>
            </a:extLst>
          </p:cNvPr>
          <p:cNvSpPr>
            <a:spLocks noGrp="1"/>
          </p:cNvSpPr>
          <p:nvPr>
            <p:ph type="sldNum" sz="quarter" idx="12"/>
          </p:nvPr>
        </p:nvSpPr>
        <p:spPr/>
        <p:txBody>
          <a:bodyPr/>
          <a:lstStyle/>
          <a:p>
            <a:fld id="{7F04C3F5-B34B-408F-B846-D5A5332FA094}" type="slidenum">
              <a:rPr lang="nl-NL" smtClean="0"/>
              <a:t>‹nr.›</a:t>
            </a:fld>
            <a:endParaRPr lang="nl-NL"/>
          </a:p>
        </p:txBody>
      </p:sp>
    </p:spTree>
    <p:extLst>
      <p:ext uri="{BB962C8B-B14F-4D97-AF65-F5344CB8AC3E}">
        <p14:creationId xmlns:p14="http://schemas.microsoft.com/office/powerpoint/2010/main" val="81331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57BDD-01EB-49EE-ACA5-B0C4C9E368E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BD4B458-EA61-44EA-916F-EBBFAE6961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40EE85B-2415-4D8B-BA03-810C01BAC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32CF108B-E3C8-4FA0-BF1A-53B2E90EF0B4}"/>
              </a:ext>
            </a:extLst>
          </p:cNvPr>
          <p:cNvSpPr>
            <a:spLocks noGrp="1"/>
          </p:cNvSpPr>
          <p:nvPr>
            <p:ph type="dt" sz="half" idx="10"/>
          </p:nvPr>
        </p:nvSpPr>
        <p:spPr/>
        <p:txBody>
          <a:bodyPr/>
          <a:lstStyle/>
          <a:p>
            <a:fld id="{3C4F7A9A-CE14-4085-8A82-95E04AA56BC3}" type="datetimeFigureOut">
              <a:rPr lang="nl-NL" smtClean="0"/>
              <a:t>8-11-2023</a:t>
            </a:fld>
            <a:endParaRPr lang="nl-NL"/>
          </a:p>
        </p:txBody>
      </p:sp>
      <p:sp>
        <p:nvSpPr>
          <p:cNvPr id="6" name="Tijdelijke aanduiding voor voettekst 5">
            <a:extLst>
              <a:ext uri="{FF2B5EF4-FFF2-40B4-BE49-F238E27FC236}">
                <a16:creationId xmlns:a16="http://schemas.microsoft.com/office/drawing/2014/main" id="{92B859D8-C012-4A7F-B223-796E5C6A0B6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C819531-0278-45C1-ADDE-59685DB0A657}"/>
              </a:ext>
            </a:extLst>
          </p:cNvPr>
          <p:cNvSpPr>
            <a:spLocks noGrp="1"/>
          </p:cNvSpPr>
          <p:nvPr>
            <p:ph type="sldNum" sz="quarter" idx="12"/>
          </p:nvPr>
        </p:nvSpPr>
        <p:spPr/>
        <p:txBody>
          <a:bodyPr/>
          <a:lstStyle/>
          <a:p>
            <a:fld id="{7F04C3F5-B34B-408F-B846-D5A5332FA094}" type="slidenum">
              <a:rPr lang="nl-NL" smtClean="0"/>
              <a:t>‹nr.›</a:t>
            </a:fld>
            <a:endParaRPr lang="nl-NL"/>
          </a:p>
        </p:txBody>
      </p:sp>
    </p:spTree>
    <p:extLst>
      <p:ext uri="{BB962C8B-B14F-4D97-AF65-F5344CB8AC3E}">
        <p14:creationId xmlns:p14="http://schemas.microsoft.com/office/powerpoint/2010/main" val="43561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49ECC"/>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A9D2B7-8458-41A5-A95C-4809FFBCCE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151DCCF-DD30-4491-9A0B-69693E4CD7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27A70E-C01A-4C82-AF23-4EDCD22C3B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F7A9A-CE14-4085-8A82-95E04AA56BC3}" type="datetimeFigureOut">
              <a:rPr lang="nl-NL" smtClean="0"/>
              <a:t>8-11-2023</a:t>
            </a:fld>
            <a:endParaRPr lang="nl-NL"/>
          </a:p>
        </p:txBody>
      </p:sp>
      <p:sp>
        <p:nvSpPr>
          <p:cNvPr id="5" name="Tijdelijke aanduiding voor voettekst 4">
            <a:extLst>
              <a:ext uri="{FF2B5EF4-FFF2-40B4-BE49-F238E27FC236}">
                <a16:creationId xmlns:a16="http://schemas.microsoft.com/office/drawing/2014/main" id="{EF667ED9-50F7-4ED2-9C4B-0DC6CAF27D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8A990BA-F0B3-4E65-8B33-22D4FA383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4C3F5-B34B-408F-B846-D5A5332FA094}" type="slidenum">
              <a:rPr lang="nl-NL" smtClean="0"/>
              <a:t>‹nr.›</a:t>
            </a:fld>
            <a:endParaRPr lang="nl-NL"/>
          </a:p>
        </p:txBody>
      </p:sp>
    </p:spTree>
    <p:extLst>
      <p:ext uri="{BB962C8B-B14F-4D97-AF65-F5344CB8AC3E}">
        <p14:creationId xmlns:p14="http://schemas.microsoft.com/office/powerpoint/2010/main" val="120649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CB43E4-8734-4A85-9D8F-B26E3C482763}"/>
              </a:ext>
            </a:extLst>
          </p:cNvPr>
          <p:cNvSpPr>
            <a:spLocks noGrp="1"/>
          </p:cNvSpPr>
          <p:nvPr>
            <p:ph type="ctrTitle"/>
          </p:nvPr>
        </p:nvSpPr>
        <p:spPr>
          <a:xfrm>
            <a:off x="699714" y="5490971"/>
            <a:ext cx="6962072" cy="1159200"/>
          </a:xfrm>
        </p:spPr>
        <p:txBody>
          <a:bodyPr anchor="ctr">
            <a:normAutofit/>
          </a:bodyPr>
          <a:lstStyle/>
          <a:p>
            <a:pPr algn="l"/>
            <a:r>
              <a:rPr lang="nl-NL" sz="3700">
                <a:solidFill>
                  <a:srgbClr val="FFFFFF"/>
                </a:solidFill>
                <a:latin typeface="Product Sans" panose="020B0503030502040203" pitchFamily="34" charset="0"/>
              </a:rPr>
              <a:t>We gaan wat leuks doen op </a:t>
            </a:r>
            <a:br>
              <a:rPr lang="nl-NL" sz="3700">
                <a:solidFill>
                  <a:srgbClr val="FFFFFF"/>
                </a:solidFill>
                <a:latin typeface="Product Sans" panose="020B0503030502040203" pitchFamily="34" charset="0"/>
              </a:rPr>
            </a:br>
            <a:r>
              <a:rPr lang="nl-NL" sz="3700">
                <a:solidFill>
                  <a:srgbClr val="FFFFFF"/>
                </a:solidFill>
                <a:latin typeface="Product Sans" panose="020B0503030502040203" pitchFamily="34" charset="0"/>
              </a:rPr>
              <a:t>SG Were Di Valkenswaard!</a:t>
            </a:r>
          </a:p>
        </p:txBody>
      </p:sp>
      <p:pic>
        <p:nvPicPr>
          <p:cNvPr id="6" name="Afbeelding 5" descr="Afbeelding met tekst, Graphics, grafische vormgeving, schermopname&#10;&#10;Automatisch gegenereerde beschrijving">
            <a:extLst>
              <a:ext uri="{FF2B5EF4-FFF2-40B4-BE49-F238E27FC236}">
                <a16:creationId xmlns:a16="http://schemas.microsoft.com/office/drawing/2014/main" id="{61629B91-C108-E4E6-4F50-45AA763DE895}"/>
              </a:ext>
            </a:extLst>
          </p:cNvPr>
          <p:cNvPicPr>
            <a:picLocks noChangeAspect="1"/>
          </p:cNvPicPr>
          <p:nvPr/>
        </p:nvPicPr>
        <p:blipFill>
          <a:blip r:embed="rId2"/>
          <a:stretch>
            <a:fillRect/>
          </a:stretch>
        </p:blipFill>
        <p:spPr>
          <a:xfrm>
            <a:off x="977606" y="390832"/>
            <a:ext cx="10329406" cy="4519114"/>
          </a:xfrm>
          <a:prstGeom prst="rect">
            <a:avLst/>
          </a:prstGeom>
        </p:spPr>
      </p:pic>
    </p:spTree>
    <p:extLst>
      <p:ext uri="{BB962C8B-B14F-4D97-AF65-F5344CB8AC3E}">
        <p14:creationId xmlns:p14="http://schemas.microsoft.com/office/powerpoint/2010/main" val="12708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ACBB053-7871-4371-86A6-D51BFD3B9D9A}"/>
              </a:ext>
            </a:extLst>
          </p:cNvPr>
          <p:cNvPicPr>
            <a:picLocks noChangeAspect="1"/>
          </p:cNvPicPr>
          <p:nvPr/>
        </p:nvPicPr>
        <p:blipFill rotWithShape="1">
          <a:blip r:embed="rId2"/>
          <a:srcRect/>
          <a:stretch/>
        </p:blipFill>
        <p:spPr>
          <a:xfrm>
            <a:off x="8778239" y="321177"/>
            <a:ext cx="3004283" cy="1689909"/>
          </a:xfrm>
          <a:prstGeom prst="rect">
            <a:avLst/>
          </a:prstGeom>
        </p:spPr>
      </p:pic>
      <p:sp>
        <p:nvSpPr>
          <p:cNvPr id="42" name="Rectangle 41">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89CB43E4-8734-4A85-9D8F-B26E3C482763}"/>
              </a:ext>
            </a:extLst>
          </p:cNvPr>
          <p:cNvSpPr>
            <a:spLocks noGrp="1"/>
          </p:cNvSpPr>
          <p:nvPr>
            <p:ph type="ctrTitle"/>
          </p:nvPr>
        </p:nvSpPr>
        <p:spPr>
          <a:xfrm>
            <a:off x="600076" y="4023365"/>
            <a:ext cx="3657600" cy="2129786"/>
          </a:xfrm>
        </p:spPr>
        <p:txBody>
          <a:bodyPr>
            <a:normAutofit/>
          </a:bodyPr>
          <a:lstStyle/>
          <a:p>
            <a:pPr algn="l"/>
            <a:r>
              <a:rPr lang="nl-NL" sz="1800" dirty="0">
                <a:solidFill>
                  <a:schemeClr val="bg1"/>
                </a:solidFill>
                <a:latin typeface="Product Sans" panose="020B0503030502040203" pitchFamily="34" charset="0"/>
              </a:rPr>
              <a:t>Wat weet jij van aardrijkskunde?</a:t>
            </a:r>
            <a:br>
              <a:rPr lang="nl-NL" sz="1800" dirty="0">
                <a:solidFill>
                  <a:schemeClr val="bg1"/>
                </a:solidFill>
                <a:latin typeface="Product Sans" panose="020B0503030502040203" pitchFamily="34" charset="0"/>
              </a:rPr>
            </a:br>
            <a:r>
              <a:rPr lang="nl-NL" sz="1800" dirty="0">
                <a:solidFill>
                  <a:schemeClr val="bg1"/>
                </a:solidFill>
                <a:latin typeface="Product Sans" panose="020B0503030502040203" pitchFamily="34" charset="0"/>
              </a:rPr>
              <a:t>De </a:t>
            </a:r>
            <a:r>
              <a:rPr lang="nl-NL" sz="1800" dirty="0" err="1">
                <a:solidFill>
                  <a:schemeClr val="bg1"/>
                </a:solidFill>
                <a:latin typeface="Product Sans" panose="020B0503030502040203" pitchFamily="34" charset="0"/>
              </a:rPr>
              <a:t>GEObattle</a:t>
            </a:r>
            <a:r>
              <a:rPr lang="nl-NL" sz="1800" dirty="0">
                <a:solidFill>
                  <a:schemeClr val="bg1"/>
                </a:solidFill>
                <a:latin typeface="Product Sans" panose="020B0503030502040203" pitchFamily="34" charset="0"/>
              </a:rPr>
              <a:t> is aardrijkskunde, maar dan anders…</a:t>
            </a:r>
            <a:br>
              <a:rPr lang="nl-NL" sz="1800" dirty="0">
                <a:solidFill>
                  <a:schemeClr val="bg1"/>
                </a:solidFill>
                <a:latin typeface="Product Sans" panose="020B0503030502040203" pitchFamily="34" charset="0"/>
              </a:rPr>
            </a:br>
            <a:br>
              <a:rPr lang="nl-NL" sz="1800" dirty="0">
                <a:solidFill>
                  <a:schemeClr val="bg1"/>
                </a:solidFill>
                <a:latin typeface="Product Sans" panose="020B0503030502040203" pitchFamily="34" charset="0"/>
              </a:rPr>
            </a:br>
            <a:r>
              <a:rPr lang="nl-NL" sz="1800" dirty="0">
                <a:solidFill>
                  <a:schemeClr val="bg1"/>
                </a:solidFill>
                <a:latin typeface="Product Sans" panose="020B0503030502040203" pitchFamily="34" charset="0"/>
              </a:rPr>
              <a:t>Heb jij interesse in de wereld? Kan jij goed samenwerken? Vind jij spelletjes en wedstrijden leuk? Zorg dan dat je er bij bent!</a:t>
            </a:r>
          </a:p>
        </p:txBody>
      </p:sp>
      <p:sp>
        <p:nvSpPr>
          <p:cNvPr id="3" name="Ondertitel 2">
            <a:extLst>
              <a:ext uri="{FF2B5EF4-FFF2-40B4-BE49-F238E27FC236}">
                <a16:creationId xmlns:a16="http://schemas.microsoft.com/office/drawing/2014/main" id="{C5A9672E-4688-4483-A4C9-45855001F809}"/>
              </a:ext>
            </a:extLst>
          </p:cNvPr>
          <p:cNvSpPr>
            <a:spLocks noGrp="1"/>
          </p:cNvSpPr>
          <p:nvPr>
            <p:ph type="subTitle" idx="1"/>
          </p:nvPr>
        </p:nvSpPr>
        <p:spPr>
          <a:xfrm>
            <a:off x="688933" y="876822"/>
            <a:ext cx="3781350" cy="1713978"/>
          </a:xfrm>
        </p:spPr>
        <p:txBody>
          <a:bodyPr>
            <a:normAutofit/>
          </a:bodyPr>
          <a:lstStyle/>
          <a:p>
            <a:r>
              <a:rPr lang="nl-NL" sz="4300" dirty="0" err="1">
                <a:solidFill>
                  <a:srgbClr val="339ECB"/>
                </a:solidFill>
              </a:rPr>
              <a:t>GEObattle</a:t>
            </a:r>
            <a:r>
              <a:rPr lang="nl-NL" sz="4300" dirty="0">
                <a:solidFill>
                  <a:srgbClr val="339ECB"/>
                </a:solidFill>
              </a:rPr>
              <a:t>:</a:t>
            </a:r>
          </a:p>
          <a:p>
            <a:r>
              <a:rPr lang="nl-NL" sz="3200" dirty="0">
                <a:solidFill>
                  <a:srgbClr val="339ECB"/>
                </a:solidFill>
              </a:rPr>
              <a:t>een aardrijkskundige wedstrijdmiddag</a:t>
            </a:r>
          </a:p>
        </p:txBody>
      </p:sp>
      <p:sp>
        <p:nvSpPr>
          <p:cNvPr id="7" name="Tekstvak 6">
            <a:extLst>
              <a:ext uri="{FF2B5EF4-FFF2-40B4-BE49-F238E27FC236}">
                <a16:creationId xmlns:a16="http://schemas.microsoft.com/office/drawing/2014/main" id="{1C4A64FF-FBC8-4C63-9E85-34BB258A82CA}"/>
              </a:ext>
            </a:extLst>
          </p:cNvPr>
          <p:cNvSpPr txBox="1"/>
          <p:nvPr/>
        </p:nvSpPr>
        <p:spPr>
          <a:xfrm>
            <a:off x="5076825" y="2736831"/>
            <a:ext cx="7115175" cy="2862322"/>
          </a:xfrm>
          <a:prstGeom prst="rect">
            <a:avLst/>
          </a:prstGeom>
          <a:noFill/>
        </p:spPr>
        <p:txBody>
          <a:bodyPr wrap="square" rtlCol="0">
            <a:spAutoFit/>
          </a:bodyPr>
          <a:lstStyle/>
          <a:p>
            <a:r>
              <a:rPr lang="nl-NL" sz="3600" dirty="0">
                <a:solidFill>
                  <a:schemeClr val="bg1"/>
                </a:solidFill>
                <a:latin typeface="Product Sans" panose="020B0503030502040203" pitchFamily="34" charset="0"/>
              </a:rPr>
              <a:t>Op woensdagmiddag 17 januari 2024 organiseert SG Were Di Valkenswaard de </a:t>
            </a:r>
            <a:r>
              <a:rPr lang="nl-NL" sz="3600" dirty="0" err="1">
                <a:solidFill>
                  <a:schemeClr val="bg1"/>
                </a:solidFill>
                <a:latin typeface="Product Sans" panose="020B0503030502040203" pitchFamily="34" charset="0"/>
              </a:rPr>
              <a:t>GEObattle</a:t>
            </a:r>
            <a:r>
              <a:rPr lang="nl-NL" sz="3600" dirty="0">
                <a:solidFill>
                  <a:schemeClr val="bg1"/>
                </a:solidFill>
                <a:latin typeface="Product Sans" panose="020B0503030502040203" pitchFamily="34" charset="0"/>
              </a:rPr>
              <a:t>.</a:t>
            </a:r>
          </a:p>
          <a:p>
            <a:endParaRPr lang="nl-NL" sz="3600" dirty="0">
              <a:solidFill>
                <a:schemeClr val="bg1"/>
              </a:solidFill>
              <a:latin typeface="Product Sans" panose="020B0503030502040203" pitchFamily="34" charset="0"/>
            </a:endParaRPr>
          </a:p>
          <a:p>
            <a:r>
              <a:rPr lang="nl-NL" sz="3600" dirty="0">
                <a:solidFill>
                  <a:schemeClr val="bg1"/>
                </a:solidFill>
                <a:latin typeface="Product Sans" panose="020B0503030502040203" pitchFamily="34" charset="0"/>
              </a:rPr>
              <a:t>En jullie mogen deelnemen!</a:t>
            </a:r>
            <a:endParaRPr lang="nl-NL" sz="2800" dirty="0">
              <a:solidFill>
                <a:schemeClr val="bg1"/>
              </a:solidFill>
              <a:latin typeface="Product Sans" panose="020B0503030502040203" pitchFamily="34" charset="0"/>
            </a:endParaRPr>
          </a:p>
        </p:txBody>
      </p:sp>
      <p:pic>
        <p:nvPicPr>
          <p:cNvPr id="6" name="Afbeelding 5" descr="Afbeelding met tekening, teken&#10;&#10;Automatisch gegenereerde beschrijving">
            <a:extLst>
              <a:ext uri="{FF2B5EF4-FFF2-40B4-BE49-F238E27FC236}">
                <a16:creationId xmlns:a16="http://schemas.microsoft.com/office/drawing/2014/main" id="{6CA1660F-5BD2-474C-AB58-D854E68CC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943" y="704849"/>
            <a:ext cx="4051508" cy="856989"/>
          </a:xfrm>
          <a:prstGeom prst="rect">
            <a:avLst/>
          </a:prstGeom>
        </p:spPr>
      </p:pic>
    </p:spTree>
    <p:extLst>
      <p:ext uri="{BB962C8B-B14F-4D97-AF65-F5344CB8AC3E}">
        <p14:creationId xmlns:p14="http://schemas.microsoft.com/office/powerpoint/2010/main" val="264116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Ondertitel 2">
            <a:extLst>
              <a:ext uri="{FF2B5EF4-FFF2-40B4-BE49-F238E27FC236}">
                <a16:creationId xmlns:a16="http://schemas.microsoft.com/office/drawing/2014/main" id="{C5A9672E-4688-4483-A4C9-45855001F809}"/>
              </a:ext>
            </a:extLst>
          </p:cNvPr>
          <p:cNvSpPr>
            <a:spLocks noGrp="1"/>
          </p:cNvSpPr>
          <p:nvPr>
            <p:ph type="subTitle" idx="1"/>
          </p:nvPr>
        </p:nvSpPr>
        <p:spPr>
          <a:xfrm>
            <a:off x="590686" y="3503183"/>
            <a:ext cx="3824701" cy="2552177"/>
          </a:xfrm>
        </p:spPr>
        <p:txBody>
          <a:bodyPr>
            <a:normAutofit/>
          </a:bodyPr>
          <a:lstStyle/>
          <a:p>
            <a:r>
              <a:rPr lang="nl-NL" b="1" dirty="0" err="1">
                <a:solidFill>
                  <a:srgbClr val="349ECC"/>
                </a:solidFill>
              </a:rPr>
              <a:t>GEObattle</a:t>
            </a:r>
            <a:r>
              <a:rPr lang="nl-NL" b="1" dirty="0">
                <a:solidFill>
                  <a:srgbClr val="349ECC"/>
                </a:solidFill>
              </a:rPr>
              <a:t>:</a:t>
            </a:r>
            <a:endParaRPr lang="nl-NL" sz="4400" b="1" dirty="0">
              <a:solidFill>
                <a:srgbClr val="349ECC"/>
              </a:solidFill>
            </a:endParaRPr>
          </a:p>
          <a:p>
            <a:r>
              <a:rPr lang="nl-NL" b="1" dirty="0">
                <a:solidFill>
                  <a:srgbClr val="349ECC"/>
                </a:solidFill>
              </a:rPr>
              <a:t>Wedstrijd tussen teams van vier (groep 8) leerlingen, waarbij puzzelen, foto’s bekijken, kaartlezen, overleggen, kennis centraal staan. </a:t>
            </a:r>
            <a:endParaRPr lang="nl-NL" sz="4400" b="1" dirty="0">
              <a:solidFill>
                <a:srgbClr val="349ECC"/>
              </a:solidFill>
              <a:effectLst/>
            </a:endParaRPr>
          </a:p>
        </p:txBody>
      </p:sp>
      <p:sp>
        <p:nvSpPr>
          <p:cNvPr id="7" name="Tekstvak 6">
            <a:extLst>
              <a:ext uri="{FF2B5EF4-FFF2-40B4-BE49-F238E27FC236}">
                <a16:creationId xmlns:a16="http://schemas.microsoft.com/office/drawing/2014/main" id="{1C4A64FF-FBC8-4C63-9E85-34BB258A82CA}"/>
              </a:ext>
            </a:extLst>
          </p:cNvPr>
          <p:cNvSpPr txBox="1"/>
          <p:nvPr/>
        </p:nvSpPr>
        <p:spPr>
          <a:xfrm>
            <a:off x="4932383" y="1945510"/>
            <a:ext cx="7115175" cy="4801314"/>
          </a:xfrm>
          <a:prstGeom prst="rect">
            <a:avLst/>
          </a:prstGeom>
          <a:noFill/>
        </p:spPr>
        <p:txBody>
          <a:bodyPr wrap="square" rtlCol="0">
            <a:spAutoFit/>
          </a:bodyPr>
          <a:lstStyle/>
          <a:p>
            <a:r>
              <a:rPr lang="nl-NL" sz="2400" b="1" dirty="0">
                <a:solidFill>
                  <a:schemeClr val="bg1"/>
                </a:solidFill>
                <a:latin typeface="Product Sans" panose="020B0503030502040203" pitchFamily="34" charset="0"/>
              </a:rPr>
              <a:t>Een </a:t>
            </a:r>
            <a:r>
              <a:rPr lang="nl-NL" sz="2400" b="1" dirty="0" err="1">
                <a:solidFill>
                  <a:schemeClr val="bg1"/>
                </a:solidFill>
                <a:latin typeface="Product Sans" panose="020B0503030502040203" pitchFamily="34" charset="0"/>
              </a:rPr>
              <a:t>GEObattle</a:t>
            </a:r>
            <a:r>
              <a:rPr lang="nl-NL" sz="2400" b="1" dirty="0">
                <a:solidFill>
                  <a:schemeClr val="bg1"/>
                </a:solidFill>
                <a:latin typeface="Product Sans" panose="020B0503030502040203" pitchFamily="34" charset="0"/>
              </a:rPr>
              <a:t> bestaat uit:</a:t>
            </a:r>
          </a:p>
          <a:p>
            <a:pPr marL="285750" indent="-285750">
              <a:buFontTx/>
              <a:buChar char="-"/>
            </a:pPr>
            <a:r>
              <a:rPr lang="nl-NL" sz="2400" dirty="0">
                <a:solidFill>
                  <a:schemeClr val="bg1"/>
                </a:solidFill>
                <a:latin typeface="Product Sans" panose="020B0503030502040203" pitchFamily="34" charset="0"/>
              </a:rPr>
              <a:t>Vijf korte battles/wedstrijdjes van 12 min.</a:t>
            </a:r>
          </a:p>
          <a:p>
            <a:pPr marL="285750" indent="-285750">
              <a:buFontTx/>
              <a:buChar char="-"/>
            </a:pPr>
            <a:r>
              <a:rPr lang="nl-NL" sz="2400" dirty="0">
                <a:solidFill>
                  <a:schemeClr val="bg1"/>
                </a:solidFill>
                <a:latin typeface="Product Sans" panose="020B0503030502040203" pitchFamily="34" charset="0"/>
              </a:rPr>
              <a:t>Eén ontwerpwedstrijd van 60 min.</a:t>
            </a:r>
          </a:p>
          <a:p>
            <a:pPr marL="285750" indent="-285750">
              <a:buFontTx/>
              <a:buChar char="-"/>
            </a:pPr>
            <a:r>
              <a:rPr lang="nl-NL" sz="2400" dirty="0">
                <a:solidFill>
                  <a:schemeClr val="bg1"/>
                </a:solidFill>
                <a:latin typeface="Product Sans" panose="020B0503030502040203" pitchFamily="34" charset="0"/>
              </a:rPr>
              <a:t>Teams van vier leerlingen (+ </a:t>
            </a:r>
            <a:r>
              <a:rPr lang="nl-NL" sz="2400" dirty="0" err="1">
                <a:solidFill>
                  <a:schemeClr val="bg1"/>
                </a:solidFill>
                <a:latin typeface="Product Sans" panose="020B0503030502040203" pitchFamily="34" charset="0"/>
              </a:rPr>
              <a:t>evt</a:t>
            </a:r>
            <a:r>
              <a:rPr lang="nl-NL" sz="2400" dirty="0">
                <a:solidFill>
                  <a:schemeClr val="bg1"/>
                </a:solidFill>
                <a:latin typeface="Product Sans" panose="020B0503030502040203" pitchFamily="34" charset="0"/>
              </a:rPr>
              <a:t> reservespeler) van eigen klas of leer juist nieuwe leerlingen kennen! </a:t>
            </a:r>
          </a:p>
          <a:p>
            <a:pPr marL="285750" indent="-285750">
              <a:buFontTx/>
              <a:buChar char="-"/>
            </a:pPr>
            <a:r>
              <a:rPr lang="nl-NL" sz="2400" b="1" dirty="0">
                <a:solidFill>
                  <a:schemeClr val="bg1"/>
                </a:solidFill>
                <a:latin typeface="Product Sans" panose="020B0503030502040203" pitchFamily="34" charset="0"/>
              </a:rPr>
              <a:t>Grote </a:t>
            </a:r>
            <a:r>
              <a:rPr lang="nl-NL" sz="2400" b="1" dirty="0" err="1">
                <a:solidFill>
                  <a:schemeClr val="bg1"/>
                </a:solidFill>
                <a:latin typeface="Product Sans" panose="020B0503030502040203" pitchFamily="34" charset="0"/>
              </a:rPr>
              <a:t>GEObattle</a:t>
            </a:r>
            <a:r>
              <a:rPr lang="nl-NL" sz="2400" b="1" dirty="0">
                <a:solidFill>
                  <a:schemeClr val="bg1"/>
                </a:solidFill>
                <a:latin typeface="Product Sans" panose="020B0503030502040203" pitchFamily="34" charset="0"/>
              </a:rPr>
              <a:t> </a:t>
            </a:r>
            <a:r>
              <a:rPr lang="nl-NL" sz="2400" dirty="0">
                <a:solidFill>
                  <a:schemeClr val="bg1"/>
                </a:solidFill>
                <a:latin typeface="Product Sans" panose="020B0503030502040203" pitchFamily="34" charset="0"/>
                <a:sym typeface="Wingdings" panose="05000000000000000000" pitchFamily="2" charset="2"/>
              </a:rPr>
              <a:t> hoog niveau, met veel uitdaging</a:t>
            </a:r>
          </a:p>
          <a:p>
            <a:pPr marL="285750" indent="-285750">
              <a:buFontTx/>
              <a:buChar char="-"/>
            </a:pPr>
            <a:r>
              <a:rPr lang="nl-NL" sz="2400" b="1" dirty="0">
                <a:solidFill>
                  <a:schemeClr val="bg1"/>
                </a:solidFill>
                <a:latin typeface="Product Sans" panose="020B0503030502040203" pitchFamily="34" charset="0"/>
                <a:sym typeface="Wingdings" panose="05000000000000000000" pitchFamily="2" charset="2"/>
              </a:rPr>
              <a:t>Kleine </a:t>
            </a:r>
            <a:r>
              <a:rPr lang="nl-NL" sz="2400" b="1" dirty="0" err="1">
                <a:solidFill>
                  <a:schemeClr val="bg1"/>
                </a:solidFill>
                <a:latin typeface="Product Sans" panose="020B0503030502040203" pitchFamily="34" charset="0"/>
                <a:sym typeface="Wingdings" panose="05000000000000000000" pitchFamily="2" charset="2"/>
              </a:rPr>
              <a:t>GEObattle</a:t>
            </a:r>
            <a:r>
              <a:rPr lang="nl-NL" sz="2400" b="1" dirty="0">
                <a:solidFill>
                  <a:schemeClr val="bg1"/>
                </a:solidFill>
                <a:latin typeface="Product Sans" panose="020B0503030502040203" pitchFamily="34" charset="0"/>
                <a:sym typeface="Wingdings" panose="05000000000000000000" pitchFamily="2" charset="2"/>
              </a:rPr>
              <a:t> </a:t>
            </a:r>
            <a:r>
              <a:rPr lang="nl-NL" sz="2400" dirty="0">
                <a:solidFill>
                  <a:schemeClr val="bg1"/>
                </a:solidFill>
                <a:latin typeface="Product Sans" panose="020B0503030502040203" pitchFamily="34" charset="0"/>
                <a:sym typeface="Wingdings" panose="05000000000000000000" pitchFamily="2" charset="2"/>
              </a:rPr>
              <a:t> voor iedereen die de wereld om zich heen interessant en leuk vindt. </a:t>
            </a:r>
            <a:endParaRPr lang="nl-NL" sz="2400" dirty="0">
              <a:solidFill>
                <a:schemeClr val="bg1"/>
              </a:solidFill>
              <a:latin typeface="Product Sans" panose="020B0503030502040203" pitchFamily="34" charset="0"/>
            </a:endParaRPr>
          </a:p>
          <a:p>
            <a:pPr marL="285750" indent="-285750">
              <a:buFontTx/>
              <a:buChar char="-"/>
            </a:pPr>
            <a:endParaRPr lang="nl-NL" sz="2400" dirty="0">
              <a:solidFill>
                <a:schemeClr val="bg1"/>
              </a:solidFill>
              <a:latin typeface="Product Sans" panose="020B0503030502040203" pitchFamily="34" charset="0"/>
            </a:endParaRPr>
          </a:p>
          <a:p>
            <a:pPr marL="285750" indent="-285750">
              <a:buFontTx/>
              <a:buChar char="-"/>
            </a:pPr>
            <a:r>
              <a:rPr lang="nl-NL" sz="2400" dirty="0">
                <a:solidFill>
                  <a:schemeClr val="bg1"/>
                </a:solidFill>
                <a:latin typeface="Product Sans" panose="020B0503030502040203" pitchFamily="34" charset="0"/>
              </a:rPr>
              <a:t>Georganiseerd op SG Were Di. Dus je kunt nog een keer lekker rondkijken op je toekomstige school en kletsen met de huidige leerlingen van Were Di.</a:t>
            </a:r>
          </a:p>
          <a:p>
            <a:endParaRPr lang="nl-NL" dirty="0">
              <a:solidFill>
                <a:schemeClr val="bg1"/>
              </a:solidFill>
              <a:latin typeface="Product Sans" panose="020B0503030502040203" pitchFamily="34" charset="0"/>
            </a:endParaRPr>
          </a:p>
        </p:txBody>
      </p:sp>
      <p:pic>
        <p:nvPicPr>
          <p:cNvPr id="8" name="Afbeelding 7">
            <a:extLst>
              <a:ext uri="{FF2B5EF4-FFF2-40B4-BE49-F238E27FC236}">
                <a16:creationId xmlns:a16="http://schemas.microsoft.com/office/drawing/2014/main" id="{24686E8A-44B4-4673-909F-BD120017DD7B}"/>
              </a:ext>
            </a:extLst>
          </p:cNvPr>
          <p:cNvPicPr>
            <a:picLocks noChangeAspect="1"/>
          </p:cNvPicPr>
          <p:nvPr/>
        </p:nvPicPr>
        <p:blipFill rotWithShape="1">
          <a:blip r:embed="rId2"/>
          <a:srcRect/>
          <a:stretch/>
        </p:blipFill>
        <p:spPr>
          <a:xfrm>
            <a:off x="8778239" y="321177"/>
            <a:ext cx="3004283" cy="1689909"/>
          </a:xfrm>
          <a:prstGeom prst="rect">
            <a:avLst/>
          </a:prstGeom>
        </p:spPr>
      </p:pic>
      <p:pic>
        <p:nvPicPr>
          <p:cNvPr id="9" name="Afbeelding 8" descr="Afbeelding met tekening, teken&#10;&#10;Automatisch gegenereerde beschrijving">
            <a:extLst>
              <a:ext uri="{FF2B5EF4-FFF2-40B4-BE49-F238E27FC236}">
                <a16:creationId xmlns:a16="http://schemas.microsoft.com/office/drawing/2014/main" id="{3F71EEC5-C37D-46C2-8F50-A7BB756E1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943" y="704849"/>
            <a:ext cx="4051508" cy="856989"/>
          </a:xfrm>
          <a:prstGeom prst="rect">
            <a:avLst/>
          </a:prstGeom>
        </p:spPr>
      </p:pic>
      <p:pic>
        <p:nvPicPr>
          <p:cNvPr id="11" name="Afbeelding 10">
            <a:extLst>
              <a:ext uri="{FF2B5EF4-FFF2-40B4-BE49-F238E27FC236}">
                <a16:creationId xmlns:a16="http://schemas.microsoft.com/office/drawing/2014/main" id="{D7C3E65B-B49D-86C4-758C-E520F3193144}"/>
              </a:ext>
            </a:extLst>
          </p:cNvPr>
          <p:cNvPicPr>
            <a:picLocks noChangeAspect="1"/>
          </p:cNvPicPr>
          <p:nvPr/>
        </p:nvPicPr>
        <p:blipFill>
          <a:blip r:embed="rId4"/>
          <a:stretch>
            <a:fillRect/>
          </a:stretch>
        </p:blipFill>
        <p:spPr>
          <a:xfrm>
            <a:off x="605387" y="538213"/>
            <a:ext cx="3810000" cy="2857500"/>
          </a:xfrm>
          <a:prstGeom prst="rect">
            <a:avLst/>
          </a:prstGeom>
        </p:spPr>
      </p:pic>
    </p:spTree>
    <p:extLst>
      <p:ext uri="{BB962C8B-B14F-4D97-AF65-F5344CB8AC3E}">
        <p14:creationId xmlns:p14="http://schemas.microsoft.com/office/powerpoint/2010/main" val="3135507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89CB43E4-8734-4A85-9D8F-B26E3C482763}"/>
              </a:ext>
            </a:extLst>
          </p:cNvPr>
          <p:cNvSpPr>
            <a:spLocks noGrp="1"/>
          </p:cNvSpPr>
          <p:nvPr>
            <p:ph type="ctrTitle"/>
          </p:nvPr>
        </p:nvSpPr>
        <p:spPr>
          <a:xfrm>
            <a:off x="533374" y="357271"/>
            <a:ext cx="3657600" cy="821289"/>
          </a:xfrm>
        </p:spPr>
        <p:txBody>
          <a:bodyPr>
            <a:normAutofit/>
          </a:bodyPr>
          <a:lstStyle/>
          <a:p>
            <a:pPr algn="l"/>
            <a:r>
              <a:rPr lang="nl-NL" sz="2800" dirty="0">
                <a:solidFill>
                  <a:schemeClr val="bg1"/>
                </a:solidFill>
                <a:latin typeface="Product Sans" panose="020B0503030502040203" pitchFamily="34" charset="0"/>
              </a:rPr>
              <a:t>Programma</a:t>
            </a:r>
          </a:p>
        </p:txBody>
      </p:sp>
      <p:sp>
        <p:nvSpPr>
          <p:cNvPr id="3" name="Ondertitel 2">
            <a:extLst>
              <a:ext uri="{FF2B5EF4-FFF2-40B4-BE49-F238E27FC236}">
                <a16:creationId xmlns:a16="http://schemas.microsoft.com/office/drawing/2014/main" id="{C5A9672E-4688-4483-A4C9-45855001F809}"/>
              </a:ext>
            </a:extLst>
          </p:cNvPr>
          <p:cNvSpPr>
            <a:spLocks noGrp="1"/>
          </p:cNvSpPr>
          <p:nvPr>
            <p:ph type="subTitle" idx="1"/>
          </p:nvPr>
        </p:nvSpPr>
        <p:spPr>
          <a:xfrm>
            <a:off x="533374" y="4066802"/>
            <a:ext cx="3824701" cy="2552177"/>
          </a:xfrm>
        </p:spPr>
        <p:txBody>
          <a:bodyPr>
            <a:normAutofit/>
          </a:bodyPr>
          <a:lstStyle/>
          <a:p>
            <a:r>
              <a:rPr lang="nl-NL" b="1" dirty="0" err="1">
                <a:solidFill>
                  <a:srgbClr val="349ECC"/>
                </a:solidFill>
                <a:latin typeface="Product Sans" panose="020B0503030502040203"/>
              </a:rPr>
              <a:t>GEObattle</a:t>
            </a:r>
            <a:r>
              <a:rPr lang="nl-NL" b="1" dirty="0">
                <a:solidFill>
                  <a:srgbClr val="349ECC"/>
                </a:solidFill>
                <a:latin typeface="Product Sans" panose="020B0503030502040203"/>
              </a:rPr>
              <a:t>:</a:t>
            </a:r>
            <a:endParaRPr lang="nl-NL" sz="4400" b="1" dirty="0">
              <a:solidFill>
                <a:srgbClr val="349ECC"/>
              </a:solidFill>
              <a:latin typeface="Product Sans" panose="020B0503030502040203"/>
            </a:endParaRPr>
          </a:p>
          <a:p>
            <a:r>
              <a:rPr lang="nl-NL" b="1" dirty="0">
                <a:solidFill>
                  <a:srgbClr val="349ECC"/>
                </a:solidFill>
                <a:latin typeface="Product Sans" panose="020B0503030502040203"/>
              </a:rPr>
              <a:t>De battles worden begeleid door docenten en leerlingen van SG Were Di. </a:t>
            </a:r>
            <a:endParaRPr lang="nl-NL" sz="4400" b="1" dirty="0">
              <a:solidFill>
                <a:srgbClr val="349ECC"/>
              </a:solidFill>
              <a:effectLst/>
              <a:latin typeface="Product Sans" panose="020B0503030502040203"/>
            </a:endParaRPr>
          </a:p>
        </p:txBody>
      </p:sp>
      <p:sp>
        <p:nvSpPr>
          <p:cNvPr id="7" name="Tekstvak 6">
            <a:extLst>
              <a:ext uri="{FF2B5EF4-FFF2-40B4-BE49-F238E27FC236}">
                <a16:creationId xmlns:a16="http://schemas.microsoft.com/office/drawing/2014/main" id="{1C4A64FF-FBC8-4C63-9E85-34BB258A82CA}"/>
              </a:ext>
            </a:extLst>
          </p:cNvPr>
          <p:cNvSpPr txBox="1"/>
          <p:nvPr/>
        </p:nvSpPr>
        <p:spPr>
          <a:xfrm>
            <a:off x="4932383" y="1945510"/>
            <a:ext cx="7115175" cy="3524042"/>
          </a:xfrm>
          <a:prstGeom prst="rect">
            <a:avLst/>
          </a:prstGeom>
          <a:noFill/>
        </p:spPr>
        <p:txBody>
          <a:bodyPr wrap="square" rtlCol="0">
            <a:spAutoFit/>
          </a:bodyPr>
          <a:lstStyle/>
          <a:p>
            <a:pPr algn="l"/>
            <a:r>
              <a:rPr lang="nl-NL" sz="2000" spc="-25" dirty="0">
                <a:solidFill>
                  <a:schemeClr val="bg1"/>
                </a:solidFill>
                <a:effectLst/>
                <a:latin typeface="Product Sans" panose="020B0503030502040203"/>
                <a:ea typeface="Times New Roman" panose="02020603050405020304" pitchFamily="18" charset="0"/>
                <a:cs typeface="Times New Roman" panose="02020603050405020304" pitchFamily="18" charset="0"/>
              </a:rPr>
              <a:t>Het programma ziet er als volgt uit:</a:t>
            </a:r>
          </a:p>
          <a:p>
            <a:pPr marL="342900" lvl="0" indent="-342900" algn="l">
              <a:lnSpc>
                <a:spcPct val="115000"/>
              </a:lnSpc>
              <a:buFont typeface="Symbol" panose="05050102010706020507" pitchFamily="18" charset="2"/>
              <a:buChar char=""/>
            </a:pPr>
            <a:r>
              <a:rPr lang="nl-NL" sz="2000" spc="-25" dirty="0">
                <a:solidFill>
                  <a:schemeClr val="bg1"/>
                </a:solidFill>
                <a:effectLst/>
                <a:latin typeface="Product Sans" panose="020B0503030502040203"/>
                <a:ea typeface="Calibri" panose="020F0502020204030204" pitchFamily="34" charset="0"/>
                <a:cs typeface="Times New Roman" panose="02020603050405020304" pitchFamily="18" charset="0"/>
              </a:rPr>
              <a:t>13.00-13.30 Inloop met een drankje</a:t>
            </a:r>
          </a:p>
          <a:p>
            <a:pPr marL="342900" lvl="0" indent="-342900" algn="l">
              <a:lnSpc>
                <a:spcPct val="115000"/>
              </a:lnSpc>
              <a:buFont typeface="Symbol" panose="05050102010706020507" pitchFamily="18" charset="2"/>
              <a:buChar char=""/>
            </a:pPr>
            <a:r>
              <a:rPr lang="nl-NL" sz="2000" spc="-25" dirty="0">
                <a:solidFill>
                  <a:schemeClr val="bg1"/>
                </a:solidFill>
                <a:effectLst/>
                <a:latin typeface="Product Sans" panose="020B0503030502040203"/>
                <a:ea typeface="Calibri" panose="020F0502020204030204" pitchFamily="34" charset="0"/>
                <a:cs typeface="Times New Roman" panose="02020603050405020304" pitchFamily="18" charset="0"/>
              </a:rPr>
              <a:t>13.30-13.45 Opening en uitleg</a:t>
            </a:r>
          </a:p>
          <a:p>
            <a:pPr marL="342900" lvl="0" indent="-342900" algn="l">
              <a:lnSpc>
                <a:spcPct val="115000"/>
              </a:lnSpc>
              <a:buFont typeface="Symbol" panose="05050102010706020507" pitchFamily="18" charset="2"/>
              <a:buChar char=""/>
            </a:pPr>
            <a:r>
              <a:rPr lang="nl-NL" sz="2000" spc="-25" dirty="0">
                <a:solidFill>
                  <a:schemeClr val="bg1"/>
                </a:solidFill>
                <a:effectLst/>
                <a:latin typeface="Product Sans" panose="020B0503030502040203"/>
                <a:ea typeface="Calibri" panose="020F0502020204030204" pitchFamily="34" charset="0"/>
                <a:cs typeface="Times New Roman" panose="02020603050405020304" pitchFamily="18" charset="0"/>
              </a:rPr>
              <a:t>13.45-16.00 </a:t>
            </a:r>
            <a:r>
              <a:rPr lang="nl-NL" sz="2000" spc="-25" dirty="0" err="1">
                <a:solidFill>
                  <a:schemeClr val="bg1"/>
                </a:solidFill>
                <a:effectLst/>
                <a:latin typeface="Product Sans" panose="020B0503030502040203"/>
                <a:ea typeface="Calibri" panose="020F0502020204030204" pitchFamily="34" charset="0"/>
                <a:cs typeface="Times New Roman" panose="02020603050405020304" pitchFamily="18" charset="0"/>
              </a:rPr>
              <a:t>GEObattles</a:t>
            </a:r>
            <a:r>
              <a:rPr lang="nl-NL" sz="2000" spc="-25" dirty="0">
                <a:solidFill>
                  <a:schemeClr val="bg1"/>
                </a:solidFill>
                <a:effectLst/>
                <a:latin typeface="Product Sans" panose="020B0503030502040203"/>
                <a:ea typeface="Calibri" panose="020F0502020204030204" pitchFamily="34" charset="0"/>
                <a:cs typeface="Times New Roman" panose="02020603050405020304" pitchFamily="18" charset="0"/>
              </a:rPr>
              <a:t> en ontwerpwedstrijd (2 ronden van een uur)</a:t>
            </a:r>
          </a:p>
          <a:p>
            <a:pPr marL="342900" lvl="0" indent="-342900" algn="l">
              <a:lnSpc>
                <a:spcPct val="115000"/>
              </a:lnSpc>
              <a:buFont typeface="Symbol" panose="05050102010706020507" pitchFamily="18" charset="2"/>
              <a:buChar char=""/>
            </a:pPr>
            <a:r>
              <a:rPr lang="nl-NL" sz="2000" spc="-25" dirty="0">
                <a:solidFill>
                  <a:schemeClr val="bg1"/>
                </a:solidFill>
                <a:effectLst/>
                <a:latin typeface="Product Sans" panose="020B0503030502040203"/>
                <a:ea typeface="Calibri" panose="020F0502020204030204" pitchFamily="34" charset="0"/>
                <a:cs typeface="Times New Roman" panose="02020603050405020304" pitchFamily="18" charset="0"/>
              </a:rPr>
              <a:t>16.00-16.15 Pauze (terwijl de jury de antwoorden nakijkt en de ontwerpen beoordeelt)</a:t>
            </a:r>
          </a:p>
          <a:p>
            <a:pPr marL="342900" lvl="0" indent="-342900" algn="l">
              <a:lnSpc>
                <a:spcPct val="115000"/>
              </a:lnSpc>
              <a:buFont typeface="Symbol" panose="05050102010706020507" pitchFamily="18" charset="2"/>
              <a:buChar char=""/>
            </a:pPr>
            <a:r>
              <a:rPr lang="nl-NL" sz="2000" spc="-25" dirty="0">
                <a:solidFill>
                  <a:schemeClr val="bg1"/>
                </a:solidFill>
                <a:effectLst/>
                <a:latin typeface="Product Sans" panose="020B0503030502040203"/>
                <a:ea typeface="Calibri" panose="020F0502020204030204" pitchFamily="34" charset="0"/>
                <a:cs typeface="Times New Roman" panose="02020603050405020304" pitchFamily="18" charset="0"/>
              </a:rPr>
              <a:t>16.15-16.30 Prijsuitreiking</a:t>
            </a:r>
          </a:p>
          <a:p>
            <a:endParaRPr lang="nl-NL" sz="2400" dirty="0">
              <a:solidFill>
                <a:schemeClr val="bg1"/>
              </a:solidFill>
              <a:latin typeface="Product Sans" panose="020B0503030502040203" pitchFamily="34" charset="0"/>
            </a:endParaRPr>
          </a:p>
          <a:p>
            <a:endParaRPr lang="nl-NL" dirty="0">
              <a:solidFill>
                <a:schemeClr val="bg1"/>
              </a:solidFill>
              <a:latin typeface="Product Sans" panose="020B0503030502040203" pitchFamily="34" charset="0"/>
            </a:endParaRPr>
          </a:p>
        </p:txBody>
      </p:sp>
      <p:pic>
        <p:nvPicPr>
          <p:cNvPr id="8" name="Afbeelding 7">
            <a:extLst>
              <a:ext uri="{FF2B5EF4-FFF2-40B4-BE49-F238E27FC236}">
                <a16:creationId xmlns:a16="http://schemas.microsoft.com/office/drawing/2014/main" id="{24686E8A-44B4-4673-909F-BD120017DD7B}"/>
              </a:ext>
            </a:extLst>
          </p:cNvPr>
          <p:cNvPicPr>
            <a:picLocks noChangeAspect="1"/>
          </p:cNvPicPr>
          <p:nvPr/>
        </p:nvPicPr>
        <p:blipFill rotWithShape="1">
          <a:blip r:embed="rId2"/>
          <a:srcRect/>
          <a:stretch/>
        </p:blipFill>
        <p:spPr>
          <a:xfrm>
            <a:off x="8778239" y="321177"/>
            <a:ext cx="3004283" cy="1689909"/>
          </a:xfrm>
          <a:prstGeom prst="rect">
            <a:avLst/>
          </a:prstGeom>
        </p:spPr>
      </p:pic>
      <p:pic>
        <p:nvPicPr>
          <p:cNvPr id="9" name="Afbeelding 8" descr="Afbeelding met tekening, teken&#10;&#10;Automatisch gegenereerde beschrijving">
            <a:extLst>
              <a:ext uri="{FF2B5EF4-FFF2-40B4-BE49-F238E27FC236}">
                <a16:creationId xmlns:a16="http://schemas.microsoft.com/office/drawing/2014/main" id="{3F71EEC5-C37D-46C2-8F50-A7BB756E1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943" y="704849"/>
            <a:ext cx="4051508" cy="856989"/>
          </a:xfrm>
          <a:prstGeom prst="rect">
            <a:avLst/>
          </a:prstGeom>
        </p:spPr>
      </p:pic>
      <p:pic>
        <p:nvPicPr>
          <p:cNvPr id="1026" name="Picture 2">
            <a:extLst>
              <a:ext uri="{FF2B5EF4-FFF2-40B4-BE49-F238E27FC236}">
                <a16:creationId xmlns:a16="http://schemas.microsoft.com/office/drawing/2014/main" id="{67AC0B72-6A65-4004-DB19-541D730B58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74" y="1415061"/>
            <a:ext cx="4014952" cy="225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715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Ondertitel 2">
            <a:extLst>
              <a:ext uri="{FF2B5EF4-FFF2-40B4-BE49-F238E27FC236}">
                <a16:creationId xmlns:a16="http://schemas.microsoft.com/office/drawing/2014/main" id="{C5A9672E-4688-4483-A4C9-45855001F809}"/>
              </a:ext>
            </a:extLst>
          </p:cNvPr>
          <p:cNvSpPr>
            <a:spLocks noGrp="1"/>
          </p:cNvSpPr>
          <p:nvPr>
            <p:ph type="subTitle" idx="1"/>
          </p:nvPr>
        </p:nvSpPr>
        <p:spPr>
          <a:xfrm>
            <a:off x="688933" y="876822"/>
            <a:ext cx="3781350" cy="1713978"/>
          </a:xfrm>
        </p:spPr>
        <p:txBody>
          <a:bodyPr>
            <a:normAutofit/>
          </a:bodyPr>
          <a:lstStyle/>
          <a:p>
            <a:r>
              <a:rPr lang="nl-NL" sz="3600" dirty="0" err="1">
                <a:solidFill>
                  <a:srgbClr val="339ECB"/>
                </a:solidFill>
              </a:rPr>
              <a:t>GEObattle</a:t>
            </a:r>
            <a:r>
              <a:rPr lang="nl-NL" sz="3600" dirty="0">
                <a:solidFill>
                  <a:srgbClr val="339ECB"/>
                </a:solidFill>
              </a:rPr>
              <a:t> </a:t>
            </a:r>
          </a:p>
          <a:p>
            <a:r>
              <a:rPr lang="nl-NL" dirty="0">
                <a:solidFill>
                  <a:srgbClr val="339ECB"/>
                </a:solidFill>
              </a:rPr>
              <a:t>Een voorbeeld van de vorige keer.</a:t>
            </a:r>
          </a:p>
        </p:txBody>
      </p:sp>
      <p:pic>
        <p:nvPicPr>
          <p:cNvPr id="5" name="Afbeelding 4">
            <a:extLst>
              <a:ext uri="{FF2B5EF4-FFF2-40B4-BE49-F238E27FC236}">
                <a16:creationId xmlns:a16="http://schemas.microsoft.com/office/drawing/2014/main" id="{6614BF03-5AE0-4C0F-B17E-65A5AE921BA6}"/>
              </a:ext>
            </a:extLst>
          </p:cNvPr>
          <p:cNvPicPr>
            <a:picLocks noChangeAspect="1"/>
          </p:cNvPicPr>
          <p:nvPr/>
        </p:nvPicPr>
        <p:blipFill>
          <a:blip r:embed="rId4"/>
          <a:stretch>
            <a:fillRect/>
          </a:stretch>
        </p:blipFill>
        <p:spPr>
          <a:xfrm>
            <a:off x="572091" y="3844749"/>
            <a:ext cx="3634149" cy="2424511"/>
          </a:xfrm>
          <a:prstGeom prst="rect">
            <a:avLst/>
          </a:prstGeom>
        </p:spPr>
      </p:pic>
      <p:pic>
        <p:nvPicPr>
          <p:cNvPr id="6" name="Afbeelding 5">
            <a:extLst>
              <a:ext uri="{FF2B5EF4-FFF2-40B4-BE49-F238E27FC236}">
                <a16:creationId xmlns:a16="http://schemas.microsoft.com/office/drawing/2014/main" id="{BAEBBADA-A401-41C1-8F59-E68CA38FCABF}"/>
              </a:ext>
            </a:extLst>
          </p:cNvPr>
          <p:cNvPicPr>
            <a:picLocks noChangeAspect="1"/>
          </p:cNvPicPr>
          <p:nvPr/>
        </p:nvPicPr>
        <p:blipFill rotWithShape="1">
          <a:blip r:embed="rId5"/>
          <a:srcRect r="22723"/>
          <a:stretch/>
        </p:blipFill>
        <p:spPr>
          <a:xfrm>
            <a:off x="434754" y="2540013"/>
            <a:ext cx="4136566" cy="1073267"/>
          </a:xfrm>
          <a:prstGeom prst="rect">
            <a:avLst/>
          </a:prstGeom>
        </p:spPr>
      </p:pic>
      <p:pic>
        <p:nvPicPr>
          <p:cNvPr id="8" name="VID_76440416_001734_807">
            <a:hlinkClick r:id="" action="ppaction://media"/>
            <a:extLst>
              <a:ext uri="{FF2B5EF4-FFF2-40B4-BE49-F238E27FC236}">
                <a16:creationId xmlns:a16="http://schemas.microsoft.com/office/drawing/2014/main" id="{1E314693-911F-4657-A9A3-3D7B9BA25078}"/>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021239" y="304799"/>
            <a:ext cx="6300881" cy="6300881"/>
          </a:xfrm>
          <a:prstGeom prst="rect">
            <a:avLst/>
          </a:prstGeom>
        </p:spPr>
      </p:pic>
    </p:spTree>
    <p:extLst>
      <p:ext uri="{BB962C8B-B14F-4D97-AF65-F5344CB8AC3E}">
        <p14:creationId xmlns:p14="http://schemas.microsoft.com/office/powerpoint/2010/main" val="4170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1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89CB43E4-8734-4A85-9D8F-B26E3C482763}"/>
              </a:ext>
            </a:extLst>
          </p:cNvPr>
          <p:cNvSpPr>
            <a:spLocks noGrp="1"/>
          </p:cNvSpPr>
          <p:nvPr>
            <p:ph type="ctrTitle"/>
          </p:nvPr>
        </p:nvSpPr>
        <p:spPr>
          <a:xfrm>
            <a:off x="593846" y="4252799"/>
            <a:ext cx="3870207" cy="2066925"/>
          </a:xfrm>
        </p:spPr>
        <p:txBody>
          <a:bodyPr>
            <a:normAutofit/>
          </a:bodyPr>
          <a:lstStyle/>
          <a:p>
            <a:pPr algn="l"/>
            <a:r>
              <a:rPr lang="nl-NL" sz="2400" dirty="0">
                <a:solidFill>
                  <a:schemeClr val="bg1"/>
                </a:solidFill>
                <a:latin typeface="Product Sans" panose="020B0503030502040203" pitchFamily="34" charset="0"/>
              </a:rPr>
              <a:t>De battles van de Grote </a:t>
            </a:r>
            <a:r>
              <a:rPr lang="nl-NL" sz="2400" dirty="0" err="1">
                <a:solidFill>
                  <a:schemeClr val="bg1"/>
                </a:solidFill>
                <a:latin typeface="Product Sans" panose="020B0503030502040203" pitchFamily="34" charset="0"/>
              </a:rPr>
              <a:t>GEObattle</a:t>
            </a:r>
            <a:r>
              <a:rPr lang="nl-NL" sz="2400" dirty="0">
                <a:solidFill>
                  <a:schemeClr val="bg1"/>
                </a:solidFill>
                <a:latin typeface="Product Sans" panose="020B0503030502040203" pitchFamily="34" charset="0"/>
              </a:rPr>
              <a:t> zijn best lastig.</a:t>
            </a:r>
            <a:br>
              <a:rPr lang="nl-NL" sz="2400" dirty="0">
                <a:solidFill>
                  <a:schemeClr val="bg1"/>
                </a:solidFill>
                <a:latin typeface="Product Sans" panose="020B0503030502040203" pitchFamily="34" charset="0"/>
              </a:rPr>
            </a:br>
            <a:r>
              <a:rPr lang="nl-NL" sz="2400" dirty="0">
                <a:solidFill>
                  <a:schemeClr val="bg1"/>
                </a:solidFill>
                <a:latin typeface="Product Sans" panose="020B0503030502040203" pitchFamily="34" charset="0"/>
              </a:rPr>
              <a:t>Je moet puzzelen en samen goed nadenken!</a:t>
            </a:r>
          </a:p>
        </p:txBody>
      </p:sp>
      <p:sp>
        <p:nvSpPr>
          <p:cNvPr id="3" name="Ondertitel 2">
            <a:extLst>
              <a:ext uri="{FF2B5EF4-FFF2-40B4-BE49-F238E27FC236}">
                <a16:creationId xmlns:a16="http://schemas.microsoft.com/office/drawing/2014/main" id="{C5A9672E-4688-4483-A4C9-45855001F809}"/>
              </a:ext>
            </a:extLst>
          </p:cNvPr>
          <p:cNvSpPr>
            <a:spLocks noGrp="1"/>
          </p:cNvSpPr>
          <p:nvPr>
            <p:ph type="subTitle" idx="1"/>
          </p:nvPr>
        </p:nvSpPr>
        <p:spPr>
          <a:xfrm>
            <a:off x="593846" y="634585"/>
            <a:ext cx="3781350" cy="2685866"/>
          </a:xfrm>
        </p:spPr>
        <p:txBody>
          <a:bodyPr>
            <a:noAutofit/>
          </a:bodyPr>
          <a:lstStyle/>
          <a:p>
            <a:r>
              <a:rPr lang="nl-NL" sz="2600" dirty="0" err="1">
                <a:solidFill>
                  <a:srgbClr val="339ECB"/>
                </a:solidFill>
              </a:rPr>
              <a:t>GEObattle</a:t>
            </a:r>
            <a:r>
              <a:rPr lang="nl-NL" sz="2600" dirty="0">
                <a:solidFill>
                  <a:srgbClr val="339ECB"/>
                </a:solidFill>
              </a:rPr>
              <a:t> </a:t>
            </a:r>
          </a:p>
          <a:p>
            <a:r>
              <a:rPr lang="nl-NL" sz="2600" dirty="0">
                <a:solidFill>
                  <a:srgbClr val="339ECB"/>
                </a:solidFill>
              </a:rPr>
              <a:t>In de ontwerpronde laten jullie zien wat jullie plannen zijn voor een plekje in Valkenswaard. </a:t>
            </a:r>
          </a:p>
        </p:txBody>
      </p:sp>
      <p:sp>
        <p:nvSpPr>
          <p:cNvPr id="7" name="Tekstvak 6">
            <a:extLst>
              <a:ext uri="{FF2B5EF4-FFF2-40B4-BE49-F238E27FC236}">
                <a16:creationId xmlns:a16="http://schemas.microsoft.com/office/drawing/2014/main" id="{1C4A64FF-FBC8-4C63-9E85-34BB258A82CA}"/>
              </a:ext>
            </a:extLst>
          </p:cNvPr>
          <p:cNvSpPr txBox="1"/>
          <p:nvPr/>
        </p:nvSpPr>
        <p:spPr>
          <a:xfrm>
            <a:off x="5021240" y="2118241"/>
            <a:ext cx="7115175" cy="3539430"/>
          </a:xfrm>
          <a:prstGeom prst="rect">
            <a:avLst/>
          </a:prstGeom>
          <a:noFill/>
        </p:spPr>
        <p:txBody>
          <a:bodyPr wrap="square" rtlCol="0">
            <a:spAutoFit/>
          </a:bodyPr>
          <a:lstStyle/>
          <a:p>
            <a:r>
              <a:rPr lang="nl-NL" sz="2800" dirty="0">
                <a:solidFill>
                  <a:schemeClr val="bg1"/>
                </a:solidFill>
                <a:latin typeface="Product Sans" panose="020B0503030502040203" pitchFamily="34" charset="0"/>
              </a:rPr>
              <a:t>Wat zijn de prijzen?</a:t>
            </a:r>
          </a:p>
          <a:p>
            <a:pPr marL="457200" indent="-457200">
              <a:buAutoNum type="arabicPeriod"/>
            </a:pPr>
            <a:r>
              <a:rPr lang="nl-NL" sz="2800" dirty="0">
                <a:solidFill>
                  <a:schemeClr val="bg1"/>
                </a:solidFill>
                <a:latin typeface="Product Sans" panose="020B0503030502040203" pitchFamily="34" charset="0"/>
              </a:rPr>
              <a:t>Individuele prijsjes.</a:t>
            </a:r>
          </a:p>
          <a:p>
            <a:pPr marL="457200" indent="-457200">
              <a:buAutoNum type="arabicPeriod"/>
            </a:pPr>
            <a:r>
              <a:rPr lang="nl-NL" sz="2800" dirty="0">
                <a:solidFill>
                  <a:schemeClr val="bg1"/>
                </a:solidFill>
                <a:latin typeface="Product Sans" panose="020B0503030502040203" pitchFamily="34" charset="0"/>
              </a:rPr>
              <a:t>Mooie geïllustreerde atlassen voor op school voor de best scorende basisscholen.</a:t>
            </a:r>
          </a:p>
          <a:p>
            <a:pPr marL="457200" indent="-457200">
              <a:buAutoNum type="arabicPeriod"/>
            </a:pPr>
            <a:r>
              <a:rPr lang="nl-NL" sz="2800" dirty="0">
                <a:solidFill>
                  <a:schemeClr val="bg1"/>
                </a:solidFill>
                <a:latin typeface="Product Sans" panose="020B0503030502040203" pitchFamily="34" charset="0"/>
              </a:rPr>
              <a:t>Voor elke deelnemer een klein aandenken.</a:t>
            </a:r>
          </a:p>
          <a:p>
            <a:endParaRPr lang="nl-NL" sz="2800" dirty="0">
              <a:solidFill>
                <a:schemeClr val="bg1"/>
              </a:solidFill>
              <a:latin typeface="Product Sans" panose="020B0503030502040203" pitchFamily="34" charset="0"/>
            </a:endParaRPr>
          </a:p>
          <a:p>
            <a:r>
              <a:rPr lang="nl-NL" sz="2800" dirty="0">
                <a:solidFill>
                  <a:schemeClr val="bg1"/>
                </a:solidFill>
                <a:latin typeface="Product Sans" panose="020B0503030502040203" pitchFamily="34" charset="0"/>
              </a:rPr>
              <a:t>Het winnende team van de Grote </a:t>
            </a:r>
            <a:r>
              <a:rPr lang="nl-NL" sz="2800" dirty="0" err="1">
                <a:solidFill>
                  <a:schemeClr val="bg1"/>
                </a:solidFill>
                <a:latin typeface="Product Sans" panose="020B0503030502040203" pitchFamily="34" charset="0"/>
              </a:rPr>
              <a:t>GEObattle</a:t>
            </a:r>
            <a:r>
              <a:rPr lang="nl-NL" sz="2800" dirty="0">
                <a:solidFill>
                  <a:schemeClr val="bg1"/>
                </a:solidFill>
                <a:latin typeface="Product Sans" panose="020B0503030502040203" pitchFamily="34" charset="0"/>
              </a:rPr>
              <a:t> mag naar het NK </a:t>
            </a:r>
            <a:r>
              <a:rPr lang="nl-NL" sz="2800" dirty="0" err="1">
                <a:solidFill>
                  <a:schemeClr val="bg1"/>
                </a:solidFill>
                <a:latin typeface="Product Sans" panose="020B0503030502040203" pitchFamily="34" charset="0"/>
              </a:rPr>
              <a:t>GEObattle</a:t>
            </a:r>
            <a:r>
              <a:rPr lang="nl-NL" sz="2800" dirty="0">
                <a:solidFill>
                  <a:schemeClr val="bg1"/>
                </a:solidFill>
                <a:latin typeface="Product Sans" panose="020B0503030502040203" pitchFamily="34" charset="0"/>
              </a:rPr>
              <a:t> in april/mei 2024.</a:t>
            </a:r>
            <a:endParaRPr lang="nl-NL" sz="2200" dirty="0">
              <a:solidFill>
                <a:schemeClr val="bg1"/>
              </a:solidFill>
              <a:latin typeface="Product Sans" panose="020B0503030502040203" pitchFamily="34" charset="0"/>
            </a:endParaRPr>
          </a:p>
        </p:txBody>
      </p:sp>
      <p:pic>
        <p:nvPicPr>
          <p:cNvPr id="8" name="Afbeelding 7">
            <a:extLst>
              <a:ext uri="{FF2B5EF4-FFF2-40B4-BE49-F238E27FC236}">
                <a16:creationId xmlns:a16="http://schemas.microsoft.com/office/drawing/2014/main" id="{042D78E4-7DC5-4DE1-9101-FC6F896F69AC}"/>
              </a:ext>
            </a:extLst>
          </p:cNvPr>
          <p:cNvPicPr>
            <a:picLocks noChangeAspect="1"/>
          </p:cNvPicPr>
          <p:nvPr/>
        </p:nvPicPr>
        <p:blipFill rotWithShape="1">
          <a:blip r:embed="rId2"/>
          <a:srcRect/>
          <a:stretch/>
        </p:blipFill>
        <p:spPr>
          <a:xfrm>
            <a:off x="8778239" y="321177"/>
            <a:ext cx="3004283" cy="1689909"/>
          </a:xfrm>
          <a:prstGeom prst="rect">
            <a:avLst/>
          </a:prstGeom>
        </p:spPr>
      </p:pic>
      <p:pic>
        <p:nvPicPr>
          <p:cNvPr id="9" name="Afbeelding 8" descr="Afbeelding met tekening, teken&#10;&#10;Automatisch gegenereerde beschrijving">
            <a:extLst>
              <a:ext uri="{FF2B5EF4-FFF2-40B4-BE49-F238E27FC236}">
                <a16:creationId xmlns:a16="http://schemas.microsoft.com/office/drawing/2014/main" id="{4B605C97-2E88-4702-9049-30577A5C2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943" y="704849"/>
            <a:ext cx="4051508" cy="856989"/>
          </a:xfrm>
          <a:prstGeom prst="rect">
            <a:avLst/>
          </a:prstGeom>
        </p:spPr>
      </p:pic>
      <p:pic>
        <p:nvPicPr>
          <p:cNvPr id="2050" name="Picture 2">
            <a:extLst>
              <a:ext uri="{FF2B5EF4-FFF2-40B4-BE49-F238E27FC236}">
                <a16:creationId xmlns:a16="http://schemas.microsoft.com/office/drawing/2014/main" id="{DBB1DA9A-4146-E165-BE33-85B289EB0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132" y="2600396"/>
            <a:ext cx="3146778"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283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ACBB053-7871-4371-86A6-D51BFD3B9D9A}"/>
              </a:ext>
            </a:extLst>
          </p:cNvPr>
          <p:cNvPicPr>
            <a:picLocks noChangeAspect="1"/>
          </p:cNvPicPr>
          <p:nvPr/>
        </p:nvPicPr>
        <p:blipFill rotWithShape="1">
          <a:blip r:embed="rId2"/>
          <a:srcRect/>
          <a:stretch/>
        </p:blipFill>
        <p:spPr>
          <a:xfrm>
            <a:off x="5311862" y="42637"/>
            <a:ext cx="6779619" cy="3813537"/>
          </a:xfrm>
          <a:prstGeom prst="rect">
            <a:avLst/>
          </a:prstGeom>
        </p:spPr>
      </p:pic>
      <p:sp>
        <p:nvSpPr>
          <p:cNvPr id="38" name="Rectangle 37">
            <a:extLst>
              <a:ext uri="{FF2B5EF4-FFF2-40B4-BE49-F238E27FC236}">
                <a16:creationId xmlns:a16="http://schemas.microsoft.com/office/drawing/2014/main" id="{D6CF29CD-38B8-4924-BA11-6D60517487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CB43E4-8734-4A85-9D8F-B26E3C482763}"/>
              </a:ext>
            </a:extLst>
          </p:cNvPr>
          <p:cNvSpPr>
            <a:spLocks noGrp="1"/>
          </p:cNvSpPr>
          <p:nvPr>
            <p:ph type="ctrTitle"/>
          </p:nvPr>
        </p:nvSpPr>
        <p:spPr>
          <a:xfrm>
            <a:off x="60889" y="4273142"/>
            <a:ext cx="12192000" cy="2107338"/>
          </a:xfrm>
        </p:spPr>
        <p:txBody>
          <a:bodyPr>
            <a:noAutofit/>
          </a:bodyPr>
          <a:lstStyle/>
          <a:p>
            <a:r>
              <a:rPr lang="nl-NL" sz="4400" dirty="0">
                <a:solidFill>
                  <a:schemeClr val="bg1"/>
                </a:solidFill>
                <a:latin typeface="Product Sans" panose="020B0503030502040203" pitchFamily="34" charset="0"/>
              </a:rPr>
              <a:t>DOE JIJ/JULLIE MEE?</a:t>
            </a:r>
            <a:br>
              <a:rPr lang="nl-NL" sz="4400" dirty="0">
                <a:solidFill>
                  <a:schemeClr val="bg1"/>
                </a:solidFill>
                <a:latin typeface="Product Sans" panose="020B0503030502040203" pitchFamily="34" charset="0"/>
              </a:rPr>
            </a:br>
            <a:r>
              <a:rPr lang="nl-NL" sz="4400" dirty="0">
                <a:solidFill>
                  <a:schemeClr val="bg1"/>
                </a:solidFill>
                <a:latin typeface="Product Sans" panose="020B0503030502040203" pitchFamily="34" charset="0"/>
              </a:rPr>
              <a:t>Deelname kan als team van je school of individueel. Aanmelden via de website van Were Di!</a:t>
            </a:r>
          </a:p>
        </p:txBody>
      </p:sp>
      <p:sp>
        <p:nvSpPr>
          <p:cNvPr id="5" name="Tekstvak 4">
            <a:extLst>
              <a:ext uri="{FF2B5EF4-FFF2-40B4-BE49-F238E27FC236}">
                <a16:creationId xmlns:a16="http://schemas.microsoft.com/office/drawing/2014/main" id="{C7481167-53EE-441A-91AC-3C840D2135D6}"/>
              </a:ext>
            </a:extLst>
          </p:cNvPr>
          <p:cNvSpPr txBox="1"/>
          <p:nvPr/>
        </p:nvSpPr>
        <p:spPr>
          <a:xfrm>
            <a:off x="9560978" y="6290220"/>
            <a:ext cx="2752799" cy="461665"/>
          </a:xfrm>
          <a:prstGeom prst="rect">
            <a:avLst/>
          </a:prstGeom>
          <a:noFill/>
        </p:spPr>
        <p:txBody>
          <a:bodyPr wrap="square" rtlCol="0">
            <a:spAutoFit/>
          </a:bodyPr>
          <a:lstStyle/>
          <a:p>
            <a:r>
              <a:rPr lang="nl-NL" sz="2400" dirty="0">
                <a:solidFill>
                  <a:schemeClr val="bg1"/>
                </a:solidFill>
              </a:rPr>
              <a:t>www.GEObattle.nl</a:t>
            </a:r>
          </a:p>
        </p:txBody>
      </p:sp>
      <p:pic>
        <p:nvPicPr>
          <p:cNvPr id="7" name="Afbeelding 6" descr="Afbeelding met tekening, teken&#10;&#10;Automatisch gegenereerde beschrijving">
            <a:extLst>
              <a:ext uri="{FF2B5EF4-FFF2-40B4-BE49-F238E27FC236}">
                <a16:creationId xmlns:a16="http://schemas.microsoft.com/office/drawing/2014/main" id="{15C33F70-087E-4221-A5AD-92872A15A6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70" y="2835687"/>
            <a:ext cx="5416643" cy="1145747"/>
          </a:xfrm>
          <a:prstGeom prst="rect">
            <a:avLst/>
          </a:prstGeom>
        </p:spPr>
      </p:pic>
      <p:pic>
        <p:nvPicPr>
          <p:cNvPr id="6" name="Afbeelding 5">
            <a:extLst>
              <a:ext uri="{FF2B5EF4-FFF2-40B4-BE49-F238E27FC236}">
                <a16:creationId xmlns:a16="http://schemas.microsoft.com/office/drawing/2014/main" id="{C94F830E-A914-4611-BA05-071F3FFC96DA}"/>
              </a:ext>
            </a:extLst>
          </p:cNvPr>
          <p:cNvPicPr>
            <a:picLocks noChangeAspect="1"/>
          </p:cNvPicPr>
          <p:nvPr/>
        </p:nvPicPr>
        <p:blipFill>
          <a:blip r:embed="rId4"/>
          <a:stretch>
            <a:fillRect/>
          </a:stretch>
        </p:blipFill>
        <p:spPr>
          <a:xfrm>
            <a:off x="1277521" y="194463"/>
            <a:ext cx="3731940" cy="2468190"/>
          </a:xfrm>
          <a:prstGeom prst="rect">
            <a:avLst/>
          </a:prstGeom>
        </p:spPr>
      </p:pic>
    </p:spTree>
    <p:extLst>
      <p:ext uri="{BB962C8B-B14F-4D97-AF65-F5344CB8AC3E}">
        <p14:creationId xmlns:p14="http://schemas.microsoft.com/office/powerpoint/2010/main" val="3159606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D1FCE01235AF4B994A0E089A96D92A" ma:contentTypeVersion="15" ma:contentTypeDescription="Een nieuw document maken." ma:contentTypeScope="" ma:versionID="6d3d6f7dbe4eed21e28af27c828ce85e">
  <xsd:schema xmlns:xsd="http://www.w3.org/2001/XMLSchema" xmlns:xs="http://www.w3.org/2001/XMLSchema" xmlns:p="http://schemas.microsoft.com/office/2006/metadata/properties" xmlns:ns2="3985c9b6-faa5-49fe-a482-9ef2bcbad907" xmlns:ns3="df646315-8e61-4220-abc6-f83d2264b370" targetNamespace="http://schemas.microsoft.com/office/2006/metadata/properties" ma:root="true" ma:fieldsID="239bb997abca3fea530afa895cc9df80" ns2:_="" ns3:_="">
    <xsd:import namespace="3985c9b6-faa5-49fe-a482-9ef2bcbad907"/>
    <xsd:import namespace="df646315-8e61-4220-abc6-f83d2264b3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85c9b6-faa5-49fe-a482-9ef2bcbad9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1bddb5a6-813b-4703-8f12-be8ad64d5962"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646315-8e61-4220-abc6-f83d2264b370"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7cf5fa94-269f-4165-b96b-e0641d563f64}" ma:internalName="TaxCatchAll" ma:showField="CatchAllData" ma:web="df646315-8e61-4220-abc6-f83d2264b3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85c9b6-faa5-49fe-a482-9ef2bcbad907">
      <Terms xmlns="http://schemas.microsoft.com/office/infopath/2007/PartnerControls"/>
    </lcf76f155ced4ddcb4097134ff3c332f>
    <TaxCatchAll xmlns="df646315-8e61-4220-abc6-f83d2264b370" xsi:nil="true"/>
  </documentManagement>
</p:properties>
</file>

<file path=customXml/itemProps1.xml><?xml version="1.0" encoding="utf-8"?>
<ds:datastoreItem xmlns:ds="http://schemas.openxmlformats.org/officeDocument/2006/customXml" ds:itemID="{409FAF5F-404C-4219-B682-E04775C1B017}">
  <ds:schemaRefs>
    <ds:schemaRef ds:uri="http://schemas.microsoft.com/sharepoint/v3/contenttype/forms"/>
  </ds:schemaRefs>
</ds:datastoreItem>
</file>

<file path=customXml/itemProps2.xml><?xml version="1.0" encoding="utf-8"?>
<ds:datastoreItem xmlns:ds="http://schemas.openxmlformats.org/officeDocument/2006/customXml" ds:itemID="{61F28C45-E599-4478-91C8-7BA5C0674F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85c9b6-faa5-49fe-a482-9ef2bcbad907"/>
    <ds:schemaRef ds:uri="df646315-8e61-4220-abc6-f83d2264b3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F1D9FE-E731-4D41-A69B-6E36AA1E651B}">
  <ds:schemaRefs>
    <ds:schemaRef ds:uri="http://schemas.microsoft.com/office/2006/metadata/properties"/>
    <ds:schemaRef ds:uri="df646315-8e61-4220-abc6-f83d2264b370"/>
    <ds:schemaRef ds:uri="http://purl.org/dc/terms/"/>
    <ds:schemaRef ds:uri="http://schemas.openxmlformats.org/package/2006/metadata/core-properties"/>
    <ds:schemaRef ds:uri="http://purl.org/dc/dcmitype/"/>
    <ds:schemaRef ds:uri="http://schemas.microsoft.com/office/2006/documentManagement/types"/>
    <ds:schemaRef ds:uri="3985c9b6-faa5-49fe-a482-9ef2bcbad907"/>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789</TotalTime>
  <Words>377</Words>
  <Application>Microsoft Office PowerPoint</Application>
  <PresentationFormat>Breedbeeld</PresentationFormat>
  <Paragraphs>39</Paragraphs>
  <Slides>7</Slides>
  <Notes>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Arial</vt:lpstr>
      <vt:lpstr>Calibri</vt:lpstr>
      <vt:lpstr>Calibri Light</vt:lpstr>
      <vt:lpstr>Product Sans</vt:lpstr>
      <vt:lpstr>Symbol</vt:lpstr>
      <vt:lpstr>Kantoorthema</vt:lpstr>
      <vt:lpstr>We gaan wat leuks doen op  SG Were Di Valkenswaard!</vt:lpstr>
      <vt:lpstr>Wat weet jij van aardrijkskunde? De GEObattle is aardrijkskunde, maar dan anders…  Heb jij interesse in de wereld? Kan jij goed samenwerken? Vind jij spelletjes en wedstrijden leuk? Zorg dan dat je er bij bent!</vt:lpstr>
      <vt:lpstr>PowerPoint-presentatie</vt:lpstr>
      <vt:lpstr>Programma</vt:lpstr>
      <vt:lpstr>PowerPoint-presentatie</vt:lpstr>
      <vt:lpstr>De battles van de Grote GEObattle zijn best lastig. Je moet puzzelen en samen goed nadenken!</vt:lpstr>
      <vt:lpstr>DOE JIJ/JULLIE MEE? Deelname kan als team van je school of individueel. Aanmelden via de website van Were Di!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Organiseert jouw school de GEObattle?</dc:title>
  <dc:creator>Frans</dc:creator>
  <cp:lastModifiedBy>Robert Janssen</cp:lastModifiedBy>
  <cp:revision>54</cp:revision>
  <dcterms:created xsi:type="dcterms:W3CDTF">2017-10-12T17:09:27Z</dcterms:created>
  <dcterms:modified xsi:type="dcterms:W3CDTF">2023-11-08T13:23:00Z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0x0101009DD1FCE01235AF4B994A0E089A96D92A</vt:lpwstr>
  </property>
  <property fmtid="{D5CDD505-2E9C-101B-9397-08002B2CF9AE}" pid="3" name="MediaServiceImageTags">
    <vt:lpwstr/>
  </property>
</Properties>
</file>