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356" r:id="rId6"/>
    <p:sldId id="387" r:id="rId7"/>
    <p:sldId id="396" r:id="rId8"/>
    <p:sldId id="401" r:id="rId9"/>
    <p:sldId id="402" r:id="rId10"/>
    <p:sldId id="403" r:id="rId11"/>
    <p:sldId id="404" r:id="rId12"/>
    <p:sldId id="331" r:id="rId13"/>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do Mollen" initials="GM" lastIdx="1" clrIdx="0">
    <p:extLst>
      <p:ext uri="{19B8F6BF-5375-455C-9EA6-DF929625EA0E}">
        <p15:presenceInfo xmlns:p15="http://schemas.microsoft.com/office/powerpoint/2012/main" userId="S::MLL@sgweredi.nl::454c190b-7681-4194-9ab9-2b2998240a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182E"/>
    <a:srgbClr val="66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63610-C76B-4267-ADD8-5519E3514BF6}" v="8" dt="2023-11-06T07:45:57.9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842" tIns="45921" rIns="91842" bIns="45921" rtlCol="0"/>
          <a:lstStyle>
            <a:lvl1pPr algn="l">
              <a:defRPr sz="13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842" tIns="45921" rIns="91842" bIns="45921" rtlCol="0"/>
          <a:lstStyle>
            <a:lvl1pPr algn="r">
              <a:defRPr sz="1300"/>
            </a:lvl1pPr>
          </a:lstStyle>
          <a:p>
            <a:fld id="{58F6DD2B-6959-40AB-9839-BC50060465A5}" type="datetimeFigureOut">
              <a:rPr lang="nl-NL" smtClean="0"/>
              <a:t>3-11-2023</a:t>
            </a:fld>
            <a:endParaRPr lang="nl-NL"/>
          </a:p>
        </p:txBody>
      </p:sp>
      <p:sp>
        <p:nvSpPr>
          <p:cNvPr id="4" name="Tijdelijke aanduiding voor dia-afbeelding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842" tIns="45921" rIns="91842" bIns="45921"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842" tIns="45921" rIns="91842" bIns="4592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8"/>
            <a:ext cx="2945659" cy="495347"/>
          </a:xfrm>
          <a:prstGeom prst="rect">
            <a:avLst/>
          </a:prstGeom>
        </p:spPr>
        <p:txBody>
          <a:bodyPr vert="horz" lIns="91842" tIns="45921" rIns="91842" bIns="4592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3" y="9377318"/>
            <a:ext cx="2945659" cy="495347"/>
          </a:xfrm>
          <a:prstGeom prst="rect">
            <a:avLst/>
          </a:prstGeom>
        </p:spPr>
        <p:txBody>
          <a:bodyPr vert="horz" lIns="91842" tIns="45921" rIns="91842" bIns="45921" rtlCol="0" anchor="b"/>
          <a:lstStyle>
            <a:lvl1pPr algn="r">
              <a:defRPr sz="1300"/>
            </a:lvl1pPr>
          </a:lstStyle>
          <a:p>
            <a:fld id="{80177249-6D03-4C09-9A89-B1C3981763CD}" type="slidenum">
              <a:rPr lang="nl-NL" smtClean="0"/>
              <a:t>‹nr.›</a:t>
            </a:fld>
            <a:endParaRPr lang="nl-NL"/>
          </a:p>
        </p:txBody>
      </p:sp>
    </p:spTree>
    <p:extLst>
      <p:ext uri="{BB962C8B-B14F-4D97-AF65-F5344CB8AC3E}">
        <p14:creationId xmlns:p14="http://schemas.microsoft.com/office/powerpoint/2010/main" val="2541970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177249-6D03-4C09-9A89-B1C3981763CD}" type="slidenum">
              <a:rPr lang="nl-NL" smtClean="0"/>
              <a:t>1</a:t>
            </a:fld>
            <a:endParaRPr lang="nl-NL"/>
          </a:p>
        </p:txBody>
      </p:sp>
    </p:spTree>
    <p:extLst>
      <p:ext uri="{BB962C8B-B14F-4D97-AF65-F5344CB8AC3E}">
        <p14:creationId xmlns:p14="http://schemas.microsoft.com/office/powerpoint/2010/main" val="160347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Je zit hier bij het programma van groep B. De doorlopende leerlijn eigenaarschap (voorheen keuzes maken), gestoeld op begeleiden en coachen van leerlingen. Mocht je hier niet moeten zijn dan is nu de tijd om nog te wisselen van groep. H101/H103 is de groep over het </a:t>
            </a:r>
            <a:r>
              <a:rPr lang="nl-NL" dirty="0" err="1">
                <a:cs typeface="Calibri"/>
              </a:rPr>
              <a:t>afdelingsspeficieke</a:t>
            </a:r>
            <a:r>
              <a:rPr lang="nl-NL" dirty="0">
                <a:cs typeface="Calibri"/>
              </a:rPr>
              <a:t> gedeelte, H113 zitten de mensen die gaan over de facilitering van de keuzedelen. </a:t>
            </a:r>
          </a:p>
        </p:txBody>
      </p:sp>
      <p:sp>
        <p:nvSpPr>
          <p:cNvPr id="4" name="Tijdelijke aanduiding voor dianummer 3"/>
          <p:cNvSpPr>
            <a:spLocks noGrp="1"/>
          </p:cNvSpPr>
          <p:nvPr>
            <p:ph type="sldNum" sz="quarter" idx="10"/>
          </p:nvPr>
        </p:nvSpPr>
        <p:spPr/>
        <p:txBody>
          <a:bodyPr/>
          <a:lstStyle/>
          <a:p>
            <a:pPr defTabSz="459212">
              <a:defRPr/>
            </a:pPr>
            <a:fld id="{60B5D485-88DD-479F-A3E6-32CA601064BB}" type="slidenum">
              <a:rPr lang="nl-NL">
                <a:solidFill>
                  <a:prstClr val="black"/>
                </a:solidFill>
                <a:latin typeface="Calibri" panose="020F0502020204030204"/>
              </a:rPr>
              <a:pPr defTabSz="459212">
                <a:defRPr/>
              </a:pPr>
              <a:t>2</a:t>
            </a:fld>
            <a:endParaRPr lang="nl-NL">
              <a:solidFill>
                <a:prstClr val="black"/>
              </a:solidFill>
              <a:latin typeface="Calibri" panose="020F0502020204030204"/>
            </a:endParaRPr>
          </a:p>
        </p:txBody>
      </p:sp>
    </p:spTree>
    <p:extLst>
      <p:ext uri="{BB962C8B-B14F-4D97-AF65-F5344CB8AC3E}">
        <p14:creationId xmlns:p14="http://schemas.microsoft.com/office/powerpoint/2010/main" val="298678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Even terug naar ons schoolplan. Wat staat daar ook alweer in over het nemen van eigenaarschap?</a:t>
            </a:r>
          </a:p>
        </p:txBody>
      </p:sp>
      <p:sp>
        <p:nvSpPr>
          <p:cNvPr id="4" name="Tijdelijke aanduiding voor dianummer 3"/>
          <p:cNvSpPr>
            <a:spLocks noGrp="1"/>
          </p:cNvSpPr>
          <p:nvPr>
            <p:ph type="sldNum" sz="quarter" idx="10"/>
          </p:nvPr>
        </p:nvSpPr>
        <p:spPr/>
        <p:txBody>
          <a:bodyPr/>
          <a:lstStyle/>
          <a:p>
            <a:pPr defTabSz="459212">
              <a:defRPr/>
            </a:pPr>
            <a:fld id="{60B5D485-88DD-479F-A3E6-32CA601064BB}" type="slidenum">
              <a:rPr lang="nl-NL">
                <a:solidFill>
                  <a:prstClr val="black"/>
                </a:solidFill>
                <a:latin typeface="Calibri" panose="020F0502020204030204"/>
              </a:rPr>
              <a:pPr defTabSz="459212">
                <a:defRPr/>
              </a:pPr>
              <a:t>3</a:t>
            </a:fld>
            <a:endParaRPr lang="nl-NL">
              <a:solidFill>
                <a:prstClr val="black"/>
              </a:solidFill>
              <a:latin typeface="Calibri" panose="020F0502020204030204"/>
            </a:endParaRPr>
          </a:p>
        </p:txBody>
      </p:sp>
    </p:spTree>
    <p:extLst>
      <p:ext uri="{BB962C8B-B14F-4D97-AF65-F5344CB8AC3E}">
        <p14:creationId xmlns:p14="http://schemas.microsoft.com/office/powerpoint/2010/main" val="237058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Uitgangspunt ‘fouten maken mag’</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betrekken bij de leerstof</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kleine verantwoordelijkheid geven………tot veel…..</a:t>
            </a:r>
          </a:p>
          <a:p>
            <a:pPr marL="342900" lvl="0" indent="-342900">
              <a:lnSpc>
                <a:spcPct val="107000"/>
              </a:lnSpc>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Vertrouwen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uitspreken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Complimenten geven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Portfolio bijhouden; wat heb ik over mezelf geleerd…</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Buddy’s erbij betrekken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Niet overvragen in ‘verantwoordelijkheid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initiatief laten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Goed luisteren naar wat de leerling wil</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Risico’s durven nemen</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ruimte geven</a:t>
            </a:r>
          </a:p>
          <a:p>
            <a:pPr marL="342900" lvl="0" indent="-342900">
              <a:lnSpc>
                <a:spcPct val="107000"/>
              </a:lnSpc>
              <a:spcAft>
                <a:spcPts val="800"/>
              </a:spcAft>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Sta keuzes maken toe</a:t>
            </a:r>
          </a:p>
          <a:p>
            <a:endParaRPr lang="nl-NL" dirty="0">
              <a:cs typeface="Calibri"/>
            </a:endParaRPr>
          </a:p>
        </p:txBody>
      </p:sp>
      <p:sp>
        <p:nvSpPr>
          <p:cNvPr id="4" name="Tijdelijke aanduiding voor dianummer 3"/>
          <p:cNvSpPr>
            <a:spLocks noGrp="1"/>
          </p:cNvSpPr>
          <p:nvPr>
            <p:ph type="sldNum" sz="quarter" idx="10"/>
          </p:nvPr>
        </p:nvSpPr>
        <p:spPr/>
        <p:txBody>
          <a:bodyPr/>
          <a:lstStyle/>
          <a:p>
            <a:pPr defTabSz="459212">
              <a:defRPr/>
            </a:pPr>
            <a:fld id="{60B5D485-88DD-479F-A3E6-32CA601064BB}" type="slidenum">
              <a:rPr lang="nl-NL">
                <a:solidFill>
                  <a:prstClr val="black"/>
                </a:solidFill>
                <a:latin typeface="Calibri" panose="020F0502020204030204"/>
              </a:rPr>
              <a:pPr defTabSz="459212">
                <a:defRPr/>
              </a:pPr>
              <a:t>4</a:t>
            </a:fld>
            <a:endParaRPr lang="nl-NL">
              <a:solidFill>
                <a:prstClr val="black"/>
              </a:solidFill>
              <a:latin typeface="Calibri" panose="020F0502020204030204"/>
            </a:endParaRPr>
          </a:p>
        </p:txBody>
      </p:sp>
    </p:spTree>
    <p:extLst>
      <p:ext uri="{BB962C8B-B14F-4D97-AF65-F5344CB8AC3E}">
        <p14:creationId xmlns:p14="http://schemas.microsoft.com/office/powerpoint/2010/main" val="216862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Uitgangspunt ‘fouten maken mag’</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betrekken bij de leerstof</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kleine verantwoordelijkheid geven………tot veel…..</a:t>
            </a:r>
          </a:p>
          <a:p>
            <a:pPr marL="342900" lvl="0" indent="-342900">
              <a:lnSpc>
                <a:spcPct val="107000"/>
              </a:lnSpc>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Vertrouwen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uitspreken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Complimenten geven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Portfolio bijhouden; wat heb ik over mezelf geleerd…</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Buddy’s erbij betrekken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Niet overvragen in ‘verantwoordelijkheid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initiatief laten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Goed luisteren naar wat de leerling wil</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Risico’s durven nemen</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ruimte geven</a:t>
            </a:r>
          </a:p>
          <a:p>
            <a:pPr marL="342900" lvl="0" indent="-342900">
              <a:lnSpc>
                <a:spcPct val="107000"/>
              </a:lnSpc>
              <a:spcAft>
                <a:spcPts val="800"/>
              </a:spcAft>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Sta keuzes maken toe</a:t>
            </a:r>
          </a:p>
          <a:p>
            <a:endParaRPr lang="nl-NL" dirty="0">
              <a:cs typeface="Calibri"/>
            </a:endParaRPr>
          </a:p>
        </p:txBody>
      </p:sp>
      <p:sp>
        <p:nvSpPr>
          <p:cNvPr id="4" name="Tijdelijke aanduiding voor dianummer 3"/>
          <p:cNvSpPr>
            <a:spLocks noGrp="1"/>
          </p:cNvSpPr>
          <p:nvPr>
            <p:ph type="sldNum" sz="quarter" idx="10"/>
          </p:nvPr>
        </p:nvSpPr>
        <p:spPr/>
        <p:txBody>
          <a:bodyPr/>
          <a:lstStyle/>
          <a:p>
            <a:pPr defTabSz="459212">
              <a:defRPr/>
            </a:pPr>
            <a:fld id="{60B5D485-88DD-479F-A3E6-32CA601064BB}" type="slidenum">
              <a:rPr lang="nl-NL">
                <a:solidFill>
                  <a:prstClr val="black"/>
                </a:solidFill>
                <a:latin typeface="Calibri" panose="020F0502020204030204"/>
              </a:rPr>
              <a:pPr defTabSz="459212">
                <a:defRPr/>
              </a:pPr>
              <a:t>5</a:t>
            </a:fld>
            <a:endParaRPr lang="nl-NL">
              <a:solidFill>
                <a:prstClr val="black"/>
              </a:solidFill>
              <a:latin typeface="Calibri" panose="020F0502020204030204"/>
            </a:endParaRPr>
          </a:p>
        </p:txBody>
      </p:sp>
    </p:spTree>
    <p:extLst>
      <p:ext uri="{BB962C8B-B14F-4D97-AF65-F5344CB8AC3E}">
        <p14:creationId xmlns:p14="http://schemas.microsoft.com/office/powerpoint/2010/main" val="286826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Uitgangspunt ‘fouten maken mag’</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betrekken bij de leerstof</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kleine verantwoordelijkheid geven………tot veel…..</a:t>
            </a:r>
          </a:p>
          <a:p>
            <a:pPr marL="342900" lvl="0" indent="-342900">
              <a:lnSpc>
                <a:spcPct val="107000"/>
              </a:lnSpc>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Vertrouwen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uitspreken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Complimenten geven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Portfolio bijhouden; wat heb ik over mezelf geleerd…</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Buddy’s erbij betrekken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Niet overvragen in ‘verantwoordelijkheid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initiatief laten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Goed luisteren naar wat de leerling wil</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Risico’s durven nemen</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ruimte geven</a:t>
            </a:r>
          </a:p>
          <a:p>
            <a:pPr marL="342900" lvl="0" indent="-342900">
              <a:lnSpc>
                <a:spcPct val="107000"/>
              </a:lnSpc>
              <a:spcAft>
                <a:spcPts val="800"/>
              </a:spcAft>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Sta keuzes maken toe</a:t>
            </a:r>
          </a:p>
          <a:p>
            <a:endParaRPr lang="nl-NL" dirty="0">
              <a:cs typeface="Calibri"/>
            </a:endParaRPr>
          </a:p>
        </p:txBody>
      </p:sp>
      <p:sp>
        <p:nvSpPr>
          <p:cNvPr id="4" name="Tijdelijke aanduiding voor dianummer 3"/>
          <p:cNvSpPr>
            <a:spLocks noGrp="1"/>
          </p:cNvSpPr>
          <p:nvPr>
            <p:ph type="sldNum" sz="quarter" idx="10"/>
          </p:nvPr>
        </p:nvSpPr>
        <p:spPr/>
        <p:txBody>
          <a:bodyPr/>
          <a:lstStyle/>
          <a:p>
            <a:pPr defTabSz="459212">
              <a:defRPr/>
            </a:pPr>
            <a:fld id="{60B5D485-88DD-479F-A3E6-32CA601064BB}" type="slidenum">
              <a:rPr lang="nl-NL">
                <a:solidFill>
                  <a:prstClr val="black"/>
                </a:solidFill>
                <a:latin typeface="Calibri" panose="020F0502020204030204"/>
              </a:rPr>
              <a:pPr defTabSz="459212">
                <a:defRPr/>
              </a:pPr>
              <a:t>6</a:t>
            </a:fld>
            <a:endParaRPr lang="nl-NL">
              <a:solidFill>
                <a:prstClr val="black"/>
              </a:solidFill>
              <a:latin typeface="Calibri" panose="020F0502020204030204"/>
            </a:endParaRPr>
          </a:p>
        </p:txBody>
      </p:sp>
    </p:spTree>
    <p:extLst>
      <p:ext uri="{BB962C8B-B14F-4D97-AF65-F5344CB8AC3E}">
        <p14:creationId xmlns:p14="http://schemas.microsoft.com/office/powerpoint/2010/main" val="257667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Uitgangspunt ‘fouten maken mag’</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betrekken bij de leerstof</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kleine verantwoordelijkheid geven………tot veel…..</a:t>
            </a:r>
          </a:p>
          <a:p>
            <a:pPr marL="342900" lvl="0" indent="-342900">
              <a:lnSpc>
                <a:spcPct val="107000"/>
              </a:lnSpc>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Vertrouwen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uitspreken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Complimenten geven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Portfolio bijhouden; wat heb ik over mezelf geleerd…</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Buddy’s erbij betrekken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Niet overvragen in ‘verantwoordelijkheid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initiatief laten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Goed luisteren naar wat de leerling wil</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Risico’s durven nemen</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ruimte geven</a:t>
            </a:r>
          </a:p>
          <a:p>
            <a:pPr marL="342900" lvl="0" indent="-342900">
              <a:lnSpc>
                <a:spcPct val="107000"/>
              </a:lnSpc>
              <a:spcAft>
                <a:spcPts val="800"/>
              </a:spcAft>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Sta keuzes maken toe</a:t>
            </a:r>
          </a:p>
          <a:p>
            <a:endParaRPr lang="nl-NL" dirty="0">
              <a:cs typeface="Calibri"/>
            </a:endParaRPr>
          </a:p>
        </p:txBody>
      </p:sp>
      <p:sp>
        <p:nvSpPr>
          <p:cNvPr id="4" name="Tijdelijke aanduiding voor dianummer 3"/>
          <p:cNvSpPr>
            <a:spLocks noGrp="1"/>
          </p:cNvSpPr>
          <p:nvPr>
            <p:ph type="sldNum" sz="quarter" idx="10"/>
          </p:nvPr>
        </p:nvSpPr>
        <p:spPr/>
        <p:txBody>
          <a:bodyPr/>
          <a:lstStyle/>
          <a:p>
            <a:pPr defTabSz="459212">
              <a:defRPr/>
            </a:pPr>
            <a:fld id="{60B5D485-88DD-479F-A3E6-32CA601064BB}" type="slidenum">
              <a:rPr lang="nl-NL">
                <a:solidFill>
                  <a:prstClr val="black"/>
                </a:solidFill>
                <a:latin typeface="Calibri" panose="020F0502020204030204"/>
              </a:rPr>
              <a:pPr defTabSz="459212">
                <a:defRPr/>
              </a:pPr>
              <a:t>7</a:t>
            </a:fld>
            <a:endParaRPr lang="nl-NL">
              <a:solidFill>
                <a:prstClr val="black"/>
              </a:solidFill>
              <a:latin typeface="Calibri" panose="020F0502020204030204"/>
            </a:endParaRPr>
          </a:p>
        </p:txBody>
      </p:sp>
    </p:spTree>
    <p:extLst>
      <p:ext uri="{BB962C8B-B14F-4D97-AF65-F5344CB8AC3E}">
        <p14:creationId xmlns:p14="http://schemas.microsoft.com/office/powerpoint/2010/main" val="234636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Uitgangspunt ‘fouten maken mag’</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betrekken bij de leerstof</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kleine verantwoordelijkheid geven………tot veel…..</a:t>
            </a:r>
          </a:p>
          <a:p>
            <a:pPr marL="342900" lvl="0" indent="-342900">
              <a:lnSpc>
                <a:spcPct val="107000"/>
              </a:lnSpc>
              <a:buFont typeface="Calibri" panose="020F0502020204030204" pitchFamily="34" charset="0"/>
              <a:buChar char="-"/>
            </a:pPr>
            <a:r>
              <a:rPr lang="nl-NL" sz="1800" b="1" kern="100" dirty="0">
                <a:effectLst/>
                <a:latin typeface="Calibri" panose="020F0502020204030204" pitchFamily="34" charset="0"/>
                <a:ea typeface="Calibri" panose="020F0502020204030204" pitchFamily="34" charset="0"/>
                <a:cs typeface="Times New Roman" panose="02020603050405020304" pitchFamily="18" charset="0"/>
              </a:rPr>
              <a:t>Vertrouwen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uitspreken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Complimenten geven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Portfolio bijhouden; wat heb ik over mezelf geleerd…</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Buddy’s erbij betrekken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Niet overvragen in ‘verantwoordelijkheid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Leerlingen initiatief laten nemen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Goed luisteren naar wat de leerling wil</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Risico’s durven nemen</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Lln</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ruimte geven</a:t>
            </a:r>
          </a:p>
          <a:p>
            <a:pPr marL="342900" lvl="0" indent="-342900">
              <a:lnSpc>
                <a:spcPct val="107000"/>
              </a:lnSpc>
              <a:spcAft>
                <a:spcPts val="800"/>
              </a:spcAft>
              <a:buFont typeface="Calibri" panose="020F0502020204030204" pitchFamily="34" charset="0"/>
              <a:buChar cha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Sta keuzes maken toe</a:t>
            </a:r>
          </a:p>
          <a:p>
            <a:endParaRPr lang="nl-NL" dirty="0">
              <a:cs typeface="Calibri"/>
            </a:endParaRPr>
          </a:p>
        </p:txBody>
      </p:sp>
      <p:sp>
        <p:nvSpPr>
          <p:cNvPr id="4" name="Tijdelijke aanduiding voor dianummer 3"/>
          <p:cNvSpPr>
            <a:spLocks noGrp="1"/>
          </p:cNvSpPr>
          <p:nvPr>
            <p:ph type="sldNum" sz="quarter" idx="10"/>
          </p:nvPr>
        </p:nvSpPr>
        <p:spPr/>
        <p:txBody>
          <a:bodyPr/>
          <a:lstStyle/>
          <a:p>
            <a:pPr defTabSz="459212">
              <a:defRPr/>
            </a:pPr>
            <a:fld id="{60B5D485-88DD-479F-A3E6-32CA601064BB}" type="slidenum">
              <a:rPr lang="nl-NL">
                <a:solidFill>
                  <a:prstClr val="black"/>
                </a:solidFill>
                <a:latin typeface="Calibri" panose="020F0502020204030204"/>
              </a:rPr>
              <a:pPr defTabSz="459212">
                <a:defRPr/>
              </a:pPr>
              <a:t>8</a:t>
            </a:fld>
            <a:endParaRPr lang="nl-NL">
              <a:solidFill>
                <a:prstClr val="black"/>
              </a:solidFill>
              <a:latin typeface="Calibri" panose="020F0502020204030204"/>
            </a:endParaRPr>
          </a:p>
        </p:txBody>
      </p:sp>
    </p:spTree>
    <p:extLst>
      <p:ext uri="{BB962C8B-B14F-4D97-AF65-F5344CB8AC3E}">
        <p14:creationId xmlns:p14="http://schemas.microsoft.com/office/powerpoint/2010/main" val="424042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10"/>
          </p:nvPr>
        </p:nvSpPr>
        <p:spPr/>
        <p:txBody>
          <a:bodyPr/>
          <a:lstStyle/>
          <a:p>
            <a:pPr defTabSz="459212">
              <a:defRPr/>
            </a:pPr>
            <a:fld id="{60B5D485-88DD-479F-A3E6-32CA601064BB}" type="slidenum">
              <a:rPr lang="nl-NL">
                <a:solidFill>
                  <a:prstClr val="black"/>
                </a:solidFill>
                <a:latin typeface="Calibri" panose="020F0502020204030204"/>
              </a:rPr>
              <a:pPr defTabSz="459212">
                <a:defRPr/>
              </a:pPr>
              <a:t>9</a:t>
            </a:fld>
            <a:endParaRPr lang="nl-NL">
              <a:solidFill>
                <a:prstClr val="black"/>
              </a:solidFill>
              <a:latin typeface="Calibri" panose="020F0502020204030204"/>
            </a:endParaRPr>
          </a:p>
        </p:txBody>
      </p:sp>
    </p:spTree>
    <p:extLst>
      <p:ext uri="{BB962C8B-B14F-4D97-AF65-F5344CB8AC3E}">
        <p14:creationId xmlns:p14="http://schemas.microsoft.com/office/powerpoint/2010/main" val="212555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en-US"/>
              <a:t>Titelstijl van model bewerken</a:t>
            </a:r>
            <a:endParaRPr lang="nl-NL"/>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p:cNvSpPr>
            <a:spLocks noGrp="1"/>
          </p:cNvSpPr>
          <p:nvPr>
            <p:ph type="dt" sz="half" idx="10"/>
          </p:nvPr>
        </p:nvSpPr>
        <p:spPr/>
        <p:txBody>
          <a:bodyPr/>
          <a:lstStyle/>
          <a:p>
            <a:fld id="{C201AD66-28DD-4D49-9490-9113BB8C9C2A}" type="datetime1">
              <a:rPr lang="nl-NL" smtClean="0"/>
              <a:t>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35485405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CD581C54-0918-4B49-8C5B-277E05A35B3D}" type="datetime1">
              <a:rPr lang="nl-NL" smtClean="0"/>
              <a:t>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54385981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02F32DCD-01A0-45B1-B983-907C24206646}" type="datetime1">
              <a:rPr lang="nl-NL" smtClean="0"/>
              <a:t>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40034296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10"/>
          </p:nvPr>
        </p:nvSpPr>
        <p:spPr/>
        <p:txBody>
          <a:bodyPr/>
          <a:lstStyle/>
          <a:p>
            <a:fld id="{CF118593-DFED-4DD9-99B2-A6DEF993CC67}" type="datetime1">
              <a:rPr lang="nl-NL" smtClean="0"/>
              <a:t>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328573620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p:cNvSpPr>
            <a:spLocks noGrp="1"/>
          </p:cNvSpPr>
          <p:nvPr>
            <p:ph type="dt" sz="half" idx="10"/>
          </p:nvPr>
        </p:nvSpPr>
        <p:spPr/>
        <p:txBody>
          <a:bodyPr/>
          <a:lstStyle/>
          <a:p>
            <a:fld id="{BC1DABBB-9A84-4824-8F27-F21844E33364}" type="datetime1">
              <a:rPr lang="nl-NL" smtClean="0"/>
              <a:t>3-11-2023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1899323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4"/>
          <p:cNvSpPr>
            <a:spLocks noGrp="1"/>
          </p:cNvSpPr>
          <p:nvPr>
            <p:ph type="dt" sz="half" idx="10"/>
          </p:nvPr>
        </p:nvSpPr>
        <p:spPr/>
        <p:txBody>
          <a:bodyPr/>
          <a:lstStyle/>
          <a:p>
            <a:fld id="{E6D88D86-5EEA-47DE-ABFE-62447AB5FC79}" type="datetime1">
              <a:rPr lang="nl-NL" smtClean="0"/>
              <a:t>3-11-2023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39977983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6"/>
          <p:cNvSpPr>
            <a:spLocks noGrp="1"/>
          </p:cNvSpPr>
          <p:nvPr>
            <p:ph type="dt" sz="half" idx="10"/>
          </p:nvPr>
        </p:nvSpPr>
        <p:spPr/>
        <p:txBody>
          <a:bodyPr/>
          <a:lstStyle/>
          <a:p>
            <a:fld id="{420885EA-E389-492F-AA44-A3165D9E4C6F}" type="datetime1">
              <a:rPr lang="nl-NL" smtClean="0"/>
              <a:t>3-11-2023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300617282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2"/>
          <p:cNvSpPr>
            <a:spLocks noGrp="1"/>
          </p:cNvSpPr>
          <p:nvPr>
            <p:ph type="dt" sz="half" idx="10"/>
          </p:nvPr>
        </p:nvSpPr>
        <p:spPr/>
        <p:txBody>
          <a:bodyPr/>
          <a:lstStyle/>
          <a:p>
            <a:fld id="{80E72F39-9F6E-4B3D-973D-5B7982FEEEBB}" type="datetime1">
              <a:rPr lang="nl-NL" smtClean="0"/>
              <a:t>3-11-2023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99531651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9564F76-8C0F-45B2-9459-773FC0F0DFC0}" type="datetime1">
              <a:rPr lang="nl-NL" smtClean="0"/>
              <a:t>3-11-2023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137165724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DB258DE7-E081-44D0-BD01-388FFD2812A3}" type="datetime1">
              <a:rPr lang="nl-NL" smtClean="0"/>
              <a:t>3-11-2023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276469181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4"/>
          <p:cNvSpPr>
            <a:spLocks noGrp="1"/>
          </p:cNvSpPr>
          <p:nvPr>
            <p:ph type="dt" sz="half" idx="10"/>
          </p:nvPr>
        </p:nvSpPr>
        <p:spPr/>
        <p:txBody>
          <a:bodyPr/>
          <a:lstStyle/>
          <a:p>
            <a:fld id="{4DA15027-7AEB-4424-82BC-A822BF44796E}" type="datetime1">
              <a:rPr lang="nl-NL" smtClean="0"/>
              <a:t>3-11-2023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3D24578-D3F5-D94B-8E8D-BE0E1FB56D3B}" type="slidenum">
              <a:rPr lang="nl-NL" smtClean="0"/>
              <a:t>‹nr.›</a:t>
            </a:fld>
            <a:endParaRPr lang="nl-NL"/>
          </a:p>
        </p:txBody>
      </p:sp>
    </p:spTree>
    <p:extLst>
      <p:ext uri="{BB962C8B-B14F-4D97-AF65-F5344CB8AC3E}">
        <p14:creationId xmlns:p14="http://schemas.microsoft.com/office/powerpoint/2010/main" val="107428532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Titelstijl van model bewerken</a:t>
            </a:r>
            <a:endParaRPr lang="nl-NL"/>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5571F-1C75-4C9F-9CBE-5FAA4D5B20CB}" type="datetime1">
              <a:rPr lang="nl-NL" smtClean="0"/>
              <a:t>3-11-2023</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24578-D3F5-D94B-8E8D-BE0E1FB56D3B}" type="slidenum">
              <a:rPr lang="nl-NL" smtClean="0"/>
              <a:t>‹nr.›</a:t>
            </a:fld>
            <a:endParaRPr lang="nl-NL"/>
          </a:p>
        </p:txBody>
      </p:sp>
    </p:spTree>
    <p:extLst>
      <p:ext uri="{BB962C8B-B14F-4D97-AF65-F5344CB8AC3E}">
        <p14:creationId xmlns:p14="http://schemas.microsoft.com/office/powerpoint/2010/main" val="2204338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7200591" y="3799191"/>
            <a:ext cx="3797153" cy="2417626"/>
          </a:xfrm>
        </p:spPr>
        <p:txBody>
          <a:bodyPr>
            <a:normAutofit/>
          </a:bodyPr>
          <a:lstStyle/>
          <a:p>
            <a:pPr algn="l"/>
            <a:r>
              <a:rPr lang="nl-NL" sz="2800" b="1" dirty="0">
                <a:latin typeface="Arial"/>
                <a:cs typeface="Arial"/>
              </a:rPr>
              <a:t>Daniel Walczyk </a:t>
            </a:r>
            <a:br>
              <a:rPr lang="nl-NL" sz="2800" dirty="0">
                <a:latin typeface="Arial"/>
                <a:cs typeface="Arial"/>
              </a:rPr>
            </a:br>
            <a:r>
              <a:rPr lang="nl-NL" sz="2800" dirty="0">
                <a:latin typeface="Arial"/>
                <a:cs typeface="Arial"/>
              </a:rPr>
              <a:t>BWI Afdeling </a:t>
            </a:r>
          </a:p>
        </p:txBody>
      </p:sp>
      <p:pic>
        <p:nvPicPr>
          <p:cNvPr id="6" name="Afbeelding 5" descr="WEREDI_ACCO-RGB-MEI1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995" y="3728274"/>
            <a:ext cx="764935" cy="2562532"/>
          </a:xfrm>
          <a:prstGeom prst="rect">
            <a:avLst/>
          </a:prstGeom>
        </p:spPr>
      </p:pic>
      <p:sp>
        <p:nvSpPr>
          <p:cNvPr id="7" name="Titel 3"/>
          <p:cNvSpPr txBox="1">
            <a:spLocks/>
          </p:cNvSpPr>
          <p:nvPr/>
        </p:nvSpPr>
        <p:spPr>
          <a:xfrm>
            <a:off x="152400" y="3799191"/>
            <a:ext cx="5510415" cy="241762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2800" b="1" dirty="0">
                <a:solidFill>
                  <a:srgbClr val="AD182E"/>
                </a:solidFill>
                <a:latin typeface="Arial"/>
                <a:cs typeface="Arial"/>
              </a:rPr>
              <a:t>Keuzevak: Interieurontwerp en design </a:t>
            </a:r>
            <a:endParaRPr lang="nl-NL" dirty="0">
              <a:solidFill>
                <a:srgbClr val="000000"/>
              </a:solidFill>
              <a:latin typeface="Calibri"/>
              <a:cs typeface="Calibri"/>
            </a:endParaRPr>
          </a:p>
        </p:txBody>
      </p:sp>
    </p:spTree>
    <p:extLst>
      <p:ext uri="{BB962C8B-B14F-4D97-AF65-F5344CB8AC3E}">
        <p14:creationId xmlns:p14="http://schemas.microsoft.com/office/powerpoint/2010/main" val="1187800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774510"/>
          </a:xfrm>
        </p:spPr>
        <p:txBody>
          <a:bodyPr>
            <a:noAutofit/>
          </a:bodyPr>
          <a:lstStyle/>
          <a:p>
            <a:r>
              <a:rPr lang="nl-NL" sz="4000" dirty="0">
                <a:solidFill>
                  <a:srgbClr val="AD182E"/>
                </a:solidFill>
                <a:latin typeface="+mn-lt"/>
                <a:cs typeface="Arial"/>
              </a:rPr>
              <a:t>Programma keuzevak </a:t>
            </a:r>
          </a:p>
        </p:txBody>
      </p:sp>
      <p:sp>
        <p:nvSpPr>
          <p:cNvPr id="5" name="Tijdelijke aanduiding voor dianummer 4"/>
          <p:cNvSpPr>
            <a:spLocks noGrp="1"/>
          </p:cNvSpPr>
          <p:nvPr>
            <p:ph type="sldNum" sz="quarter" idx="12"/>
          </p:nvPr>
        </p:nvSpPr>
        <p:spPr/>
        <p:txBody>
          <a:bodyPr/>
          <a:lstStyle/>
          <a:p>
            <a:pPr defTabSz="457200"/>
            <a:fld id="{53D24578-D3F5-D94B-8E8D-BE0E1FB56D3B}" type="slidenum">
              <a:rPr lang="nl-NL">
                <a:solidFill>
                  <a:prstClr val="black">
                    <a:tint val="75000"/>
                  </a:prstClr>
                </a:solidFill>
                <a:latin typeface="Calibri"/>
              </a:rPr>
              <a:pPr defTabSz="457200"/>
              <a:t>2</a:t>
            </a:fld>
            <a:endParaRPr lang="nl-NL">
              <a:solidFill>
                <a:prstClr val="black">
                  <a:tint val="75000"/>
                </a:prstClr>
              </a:solidFill>
              <a:latin typeface="Calibri"/>
            </a:endParaRPr>
          </a:p>
        </p:txBody>
      </p:sp>
      <p:sp>
        <p:nvSpPr>
          <p:cNvPr id="7" name="Tekstvak 6">
            <a:extLst>
              <a:ext uri="{FF2B5EF4-FFF2-40B4-BE49-F238E27FC236}">
                <a16:creationId xmlns:a16="http://schemas.microsoft.com/office/drawing/2014/main" id="{2E9A9474-66AE-0C6C-7CB4-84D720230D2E}"/>
              </a:ext>
            </a:extLst>
          </p:cNvPr>
          <p:cNvSpPr txBox="1"/>
          <p:nvPr/>
        </p:nvSpPr>
        <p:spPr>
          <a:xfrm>
            <a:off x="3167743" y="3205145"/>
            <a:ext cx="6335484" cy="369332"/>
          </a:xfrm>
          <a:prstGeom prst="rect">
            <a:avLst/>
          </a:prstGeom>
          <a:noFill/>
        </p:spPr>
        <p:txBody>
          <a:bodyPr wrap="square">
            <a:spAutoFit/>
          </a:bodyPr>
          <a:lstStyle/>
          <a:p>
            <a:r>
              <a:rPr lang="nl-NL"/>
              <a:t> </a:t>
            </a:r>
          </a:p>
        </p:txBody>
      </p:sp>
      <p:graphicFrame>
        <p:nvGraphicFramePr>
          <p:cNvPr id="10" name="Tabel 9">
            <a:extLst>
              <a:ext uri="{FF2B5EF4-FFF2-40B4-BE49-F238E27FC236}">
                <a16:creationId xmlns:a16="http://schemas.microsoft.com/office/drawing/2014/main" id="{F3A6177A-BA64-D309-CD96-CC853535CC06}"/>
              </a:ext>
            </a:extLst>
          </p:cNvPr>
          <p:cNvGraphicFramePr>
            <a:graphicFrameLocks noGrp="1"/>
          </p:cNvGraphicFramePr>
          <p:nvPr>
            <p:extLst>
              <p:ext uri="{D42A27DB-BD31-4B8C-83A1-F6EECF244321}">
                <p14:modId xmlns:p14="http://schemas.microsoft.com/office/powerpoint/2010/main" val="4259228196"/>
              </p:ext>
            </p:extLst>
          </p:nvPr>
        </p:nvGraphicFramePr>
        <p:xfrm>
          <a:off x="1125365" y="2114206"/>
          <a:ext cx="9941270" cy="3472200"/>
        </p:xfrm>
        <a:graphic>
          <a:graphicData uri="http://schemas.openxmlformats.org/drawingml/2006/table">
            <a:tbl>
              <a:tblPr firstRow="1" bandRow="1"/>
              <a:tblGrid>
                <a:gridCol w="2463510">
                  <a:extLst>
                    <a:ext uri="{9D8B030D-6E8A-4147-A177-3AD203B41FA5}">
                      <a16:colId xmlns:a16="http://schemas.microsoft.com/office/drawing/2014/main" val="2204268051"/>
                    </a:ext>
                  </a:extLst>
                </a:gridCol>
                <a:gridCol w="7477760">
                  <a:extLst>
                    <a:ext uri="{9D8B030D-6E8A-4147-A177-3AD203B41FA5}">
                      <a16:colId xmlns:a16="http://schemas.microsoft.com/office/drawing/2014/main" val="2831423547"/>
                    </a:ext>
                  </a:extLst>
                </a:gridCol>
              </a:tblGrid>
              <a:tr h="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endParaRPr lang="nl-NL" sz="2400" dirty="0">
                        <a:latin typeface="Arial"/>
                        <a:cs typeface="Aria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nl-NL" sz="2400">
                          <a:latin typeface="Arial"/>
                          <a:cs typeface="Arial"/>
                        </a:rPr>
                        <a:t>Toelichting</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3867490568"/>
                  </a:ext>
                </a:extLst>
              </a:tr>
              <a:tr h="60300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tabLst>
                          <a:tab pos="1616075" algn="l"/>
                        </a:tabLst>
                      </a:pPr>
                      <a:r>
                        <a:rPr lang="nl-NL" sz="2800" b="0" dirty="0">
                          <a:latin typeface="+mj-lt"/>
                          <a:cs typeface="Arial"/>
                        </a:rPr>
                        <a:t>Theorie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182E">
                        <a:alpha val="5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nl-NL" sz="2800" dirty="0"/>
                        <a:t>Theorie ​opdrachten en toets</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D182E">
                        <a:alpha val="50000"/>
                      </a:srgbClr>
                    </a:solidFill>
                  </a:tcPr>
                </a:tc>
                <a:extLst>
                  <a:ext uri="{0D108BD9-81ED-4DB2-BD59-A6C34878D82A}">
                    <a16:rowId xmlns:a16="http://schemas.microsoft.com/office/drawing/2014/main" val="2370413050"/>
                  </a:ext>
                </a:extLst>
              </a:tr>
              <a:tr h="603000">
                <a:tc>
                  <a:txBody>
                    <a:bodyPr/>
                    <a:lstStyle/>
                    <a:p>
                      <a:pPr lvl="0">
                        <a:buNone/>
                      </a:pPr>
                      <a:r>
                        <a:rPr lang="en-US" sz="2800" dirty="0" err="1">
                          <a:latin typeface="+mj-lt"/>
                          <a:cs typeface="Arial"/>
                        </a:rPr>
                        <a:t>Praktijk</a:t>
                      </a:r>
                      <a:endParaRPr lang="en-US" sz="2800" dirty="0">
                        <a:latin typeface="+mj-lt"/>
                        <a:cs typeface="Arial"/>
                      </a:endParaRPr>
                    </a:p>
                  </a:txBody>
                  <a:tcPr anchor="ctr">
                    <a:lnL w="12700">
                      <a:solidFill>
                        <a:sysClr val="window" lastClr="FFFFFF"/>
                      </a:solidFill>
                    </a:lnL>
                    <a:lnR w="12700">
                      <a:solidFill>
                        <a:sysClr val="window" lastClr="FFFFFF"/>
                      </a:solidFill>
                    </a:lnR>
                    <a:lnT w="12700">
                      <a:solidFill>
                        <a:sysClr val="window" lastClr="FFFFFF"/>
                      </a:solidFill>
                    </a:lnT>
                    <a:lnB w="12700">
                      <a:solidFill>
                        <a:sysClr val="window" lastClr="FFFFFF"/>
                      </a:solidFill>
                    </a:lnB>
                    <a:lnTlToBr w="0">
                      <a:noFill/>
                    </a:lnTlToBr>
                    <a:lnBlToTr w="0">
                      <a:noFill/>
                    </a:lnBlToTr>
                    <a:solidFill>
                      <a:srgbClr val="AD182E">
                        <a:alpha val="25000"/>
                      </a:srgbClr>
                    </a:solidFill>
                  </a:tcPr>
                </a:tc>
                <a:tc>
                  <a:txBody>
                    <a:bodyPr/>
                    <a:lstStyle/>
                    <a:p>
                      <a:pPr marL="0" marR="0" lvl="0" indent="0" algn="l" rtl="0">
                        <a:lnSpc>
                          <a:spcPct val="100000"/>
                        </a:lnSpc>
                        <a:spcBef>
                          <a:spcPts val="0"/>
                        </a:spcBef>
                        <a:spcAft>
                          <a:spcPts val="0"/>
                        </a:spcAft>
                        <a:buClrTx/>
                        <a:buSzTx/>
                        <a:buFontTx/>
                        <a:buNone/>
                      </a:pPr>
                      <a:r>
                        <a:rPr lang="nl-NL" sz="2800" b="0" dirty="0">
                          <a:latin typeface="+mn-lt"/>
                          <a:cs typeface="Arial"/>
                        </a:rPr>
                        <a:t>3D tekening (</a:t>
                      </a:r>
                      <a:r>
                        <a:rPr lang="nl-NL" sz="2800" b="0" dirty="0" err="1">
                          <a:latin typeface="+mn-lt"/>
                          <a:cs typeface="Arial"/>
                        </a:rPr>
                        <a:t>Sketchup</a:t>
                      </a:r>
                      <a:r>
                        <a:rPr lang="nl-NL" sz="2800" b="0" dirty="0">
                          <a:latin typeface="+mn-lt"/>
                          <a:cs typeface="Arial"/>
                        </a:rPr>
                        <a:t> tekenprogramma)</a:t>
                      </a:r>
                    </a:p>
                  </a:txBody>
                  <a:tcPr anchor="ctr">
                    <a:lnL w="12700">
                      <a:solidFill>
                        <a:sysClr val="window" lastClr="FFFFFF"/>
                      </a:solidFill>
                    </a:lnL>
                    <a:lnR w="12700">
                      <a:solidFill>
                        <a:sysClr val="window" lastClr="FFFFFF"/>
                      </a:solidFill>
                    </a:lnR>
                    <a:lnT w="12700">
                      <a:solidFill>
                        <a:sysClr val="window" lastClr="FFFFFF"/>
                      </a:solidFill>
                    </a:lnT>
                    <a:lnB w="12700">
                      <a:solidFill>
                        <a:sysClr val="window" lastClr="FFFFFF"/>
                      </a:solidFill>
                    </a:lnB>
                    <a:lnTlToBr w="0">
                      <a:noFill/>
                    </a:lnTlToBr>
                    <a:lnBlToTr w="0">
                      <a:noFill/>
                    </a:lnBlToTr>
                    <a:solidFill>
                      <a:srgbClr val="AD182E">
                        <a:alpha val="25000"/>
                      </a:srgbClr>
                    </a:solidFill>
                  </a:tcPr>
                </a:tc>
                <a:extLst>
                  <a:ext uri="{0D108BD9-81ED-4DB2-BD59-A6C34878D82A}">
                    <a16:rowId xmlns:a16="http://schemas.microsoft.com/office/drawing/2014/main" val="1155994033"/>
                  </a:ext>
                </a:extLst>
              </a:tr>
              <a:tr h="60300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lvl="0" algn="l" defTabSz="457200" rtl="0" eaLnBrk="1" latinLnBrk="0" hangingPunct="1">
                        <a:buNone/>
                      </a:pPr>
                      <a:endParaRPr lang="en-US" sz="2800" kern="1200" dirty="0">
                        <a:solidFill>
                          <a:schemeClr val="tx1"/>
                        </a:solidFill>
                        <a:latin typeface="+mj-lt"/>
                        <a:ea typeface="+mn-ea"/>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182E">
                        <a:alpha val="5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tabLst>
                          <a:tab pos="1616075" algn="l"/>
                        </a:tabLst>
                      </a:pPr>
                      <a:r>
                        <a:rPr lang="nl-NL" sz="2800" dirty="0">
                          <a:latin typeface="+mj-lt"/>
                          <a:cs typeface="Arial"/>
                        </a:rPr>
                        <a:t>Moodboard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182E">
                        <a:alpha val="50000"/>
                      </a:srgbClr>
                    </a:solidFill>
                  </a:tcPr>
                </a:tc>
                <a:extLst>
                  <a:ext uri="{0D108BD9-81ED-4DB2-BD59-A6C34878D82A}">
                    <a16:rowId xmlns:a16="http://schemas.microsoft.com/office/drawing/2014/main" val="3017333659"/>
                  </a:ext>
                </a:extLst>
              </a:tr>
              <a:tr h="60300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latinLnBrk="0" hangingPunct="1">
                        <a:lnSpc>
                          <a:spcPct val="100000"/>
                        </a:lnSpc>
                        <a:spcBef>
                          <a:spcPts val="0"/>
                        </a:spcBef>
                        <a:spcAft>
                          <a:spcPts val="0"/>
                        </a:spcAft>
                        <a:buClrTx/>
                        <a:buSzTx/>
                        <a:buFontTx/>
                        <a:buNone/>
                        <a:tabLst>
                          <a:tab pos="1616075" algn="l"/>
                        </a:tabLst>
                        <a:defRPr/>
                      </a:pPr>
                      <a:endParaRPr lang="en-US" sz="2800" kern="1200" dirty="0">
                        <a:solidFill>
                          <a:schemeClr val="tx1"/>
                        </a:solidFill>
                        <a:latin typeface="+mj-lt"/>
                        <a:ea typeface="+mn-ea"/>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182E">
                        <a:alpha val="25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eaLnBrk="1" latinLnBrk="0" hangingPunct="1">
                        <a:lnSpc>
                          <a:spcPct val="100000"/>
                        </a:lnSpc>
                        <a:spcBef>
                          <a:spcPts val="0"/>
                        </a:spcBef>
                        <a:spcAft>
                          <a:spcPts val="0"/>
                        </a:spcAft>
                        <a:buClrTx/>
                        <a:buSzTx/>
                        <a:buFontTx/>
                        <a:buNone/>
                      </a:pPr>
                      <a:r>
                        <a:rPr lang="nl-NL" sz="2800" b="0" kern="1200" dirty="0">
                          <a:solidFill>
                            <a:schemeClr val="tx1"/>
                          </a:solidFill>
                          <a:latin typeface="+mj-lt"/>
                          <a:ea typeface="+mn-ea"/>
                          <a:cs typeface="Arial"/>
                        </a:rPr>
                        <a:t>Dienblad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182E">
                        <a:alpha val="25000"/>
                      </a:srgbClr>
                    </a:solidFill>
                  </a:tcPr>
                </a:tc>
                <a:extLst>
                  <a:ext uri="{0D108BD9-81ED-4DB2-BD59-A6C34878D82A}">
                    <a16:rowId xmlns:a16="http://schemas.microsoft.com/office/drawing/2014/main" val="82219275"/>
                  </a:ext>
                </a:extLst>
              </a:tr>
              <a:tr h="603000">
                <a:tc>
                  <a:txBody>
                    <a:bodyPr/>
                    <a:lstStyle/>
                    <a:p>
                      <a:pPr marL="0" marR="0" lvl="0" indent="0" algn="l" defTabSz="457200" rtl="0" eaLnBrk="1" latinLnBrk="0" hangingPunct="1">
                        <a:lnSpc>
                          <a:spcPct val="100000"/>
                        </a:lnSpc>
                        <a:spcBef>
                          <a:spcPts val="0"/>
                        </a:spcBef>
                        <a:spcAft>
                          <a:spcPts val="0"/>
                        </a:spcAft>
                        <a:buClrTx/>
                        <a:buSzTx/>
                        <a:buFontTx/>
                        <a:buNone/>
                        <a:tabLst>
                          <a:tab pos="1616075" algn="l"/>
                        </a:tabLst>
                        <a:defRPr/>
                      </a:pPr>
                      <a:endParaRPr lang="en-US" sz="2800" kern="1200" dirty="0">
                        <a:solidFill>
                          <a:schemeClr val="tx1"/>
                        </a:solidFill>
                        <a:latin typeface="+mj-lt"/>
                        <a:ea typeface="+mn-ea"/>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182E">
                        <a:alpha val="5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2800" b="0" kern="1200" noProof="0" dirty="0">
                          <a:solidFill>
                            <a:schemeClr val="tx1"/>
                          </a:solidFill>
                          <a:latin typeface="+mj-lt"/>
                          <a:ea typeface="+mn-ea"/>
                          <a:cs typeface="Arial"/>
                        </a:rPr>
                        <a:t>Inrichting van ruimte ( Eigen kamer/woonkamer)</a:t>
                      </a:r>
                      <a:endParaRPr lang="en-US" sz="2800" b="0" kern="1200" dirty="0">
                        <a:solidFill>
                          <a:schemeClr val="tx1"/>
                        </a:solidFill>
                        <a:latin typeface="+mj-lt"/>
                        <a:ea typeface="+mn-ea"/>
                        <a:cs typeface="Aria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D182E">
                        <a:alpha val="50000"/>
                      </a:srgbClr>
                    </a:solidFill>
                  </a:tcPr>
                </a:tc>
                <a:extLst>
                  <a:ext uri="{0D108BD9-81ED-4DB2-BD59-A6C34878D82A}">
                    <a16:rowId xmlns:a16="http://schemas.microsoft.com/office/drawing/2014/main" val="3200321656"/>
                  </a:ext>
                </a:extLst>
              </a:tr>
            </a:tbl>
          </a:graphicData>
        </a:graphic>
      </p:graphicFrame>
    </p:spTree>
    <p:extLst>
      <p:ext uri="{BB962C8B-B14F-4D97-AF65-F5344CB8AC3E}">
        <p14:creationId xmlns:p14="http://schemas.microsoft.com/office/powerpoint/2010/main" val="17934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774510"/>
          </a:xfrm>
        </p:spPr>
        <p:txBody>
          <a:bodyPr>
            <a:noAutofit/>
          </a:bodyPr>
          <a:lstStyle/>
          <a:p>
            <a:r>
              <a:rPr lang="nl-NL" sz="4000" dirty="0">
                <a:solidFill>
                  <a:srgbClr val="AD182E"/>
                </a:solidFill>
                <a:latin typeface="Arial"/>
                <a:cs typeface="Arial"/>
              </a:rPr>
              <a:t>Theorie: BWI-Net </a:t>
            </a:r>
          </a:p>
        </p:txBody>
      </p:sp>
      <p:sp>
        <p:nvSpPr>
          <p:cNvPr id="3" name="Tijdelijke aanduiding voor inhoud 2"/>
          <p:cNvSpPr>
            <a:spLocks noGrp="1"/>
          </p:cNvSpPr>
          <p:nvPr>
            <p:ph idx="1"/>
          </p:nvPr>
        </p:nvSpPr>
        <p:spPr>
          <a:xfrm>
            <a:off x="472562" y="1132465"/>
            <a:ext cx="8544829" cy="5223886"/>
          </a:xfrm>
        </p:spPr>
        <p:txBody>
          <a:bodyPr>
            <a:normAutofit/>
          </a:bodyPr>
          <a:lstStyle/>
          <a:p>
            <a:pPr marL="0" indent="0">
              <a:buNone/>
            </a:pPr>
            <a:endParaRPr lang="nl-NL" sz="3600" dirty="0">
              <a:latin typeface="Arial" panose="020B0604020202020204" pitchFamily="34" charset="0"/>
              <a:cs typeface="Arial" panose="020B0604020202020204" pitchFamily="34" charset="0"/>
            </a:endParaRPr>
          </a:p>
          <a:p>
            <a:pPr marL="0" indent="0">
              <a:buNone/>
            </a:pPr>
            <a:endParaRPr lang="nl-NL" sz="2400" dirty="0">
              <a:latin typeface="Arial"/>
              <a:cs typeface="Arial"/>
            </a:endParaRPr>
          </a:p>
        </p:txBody>
      </p:sp>
      <p:sp>
        <p:nvSpPr>
          <p:cNvPr id="5" name="Tijdelijke aanduiding voor dianummer 4"/>
          <p:cNvSpPr>
            <a:spLocks noGrp="1"/>
          </p:cNvSpPr>
          <p:nvPr>
            <p:ph type="sldNum" sz="quarter" idx="12"/>
          </p:nvPr>
        </p:nvSpPr>
        <p:spPr/>
        <p:txBody>
          <a:bodyPr/>
          <a:lstStyle/>
          <a:p>
            <a:pPr defTabSz="457200"/>
            <a:fld id="{53D24578-D3F5-D94B-8E8D-BE0E1FB56D3B}" type="slidenum">
              <a:rPr lang="nl-NL">
                <a:solidFill>
                  <a:prstClr val="black">
                    <a:tint val="75000"/>
                  </a:prstClr>
                </a:solidFill>
                <a:latin typeface="Calibri"/>
              </a:rPr>
              <a:pPr defTabSz="457200"/>
              <a:t>3</a:t>
            </a:fld>
            <a:endParaRPr lang="nl-NL">
              <a:solidFill>
                <a:prstClr val="black">
                  <a:tint val="75000"/>
                </a:prstClr>
              </a:solidFill>
              <a:latin typeface="Calibri"/>
            </a:endParaRPr>
          </a:p>
        </p:txBody>
      </p:sp>
      <p:sp>
        <p:nvSpPr>
          <p:cNvPr id="7" name="Tekstvak 6">
            <a:extLst>
              <a:ext uri="{FF2B5EF4-FFF2-40B4-BE49-F238E27FC236}">
                <a16:creationId xmlns:a16="http://schemas.microsoft.com/office/drawing/2014/main" id="{2E9A9474-66AE-0C6C-7CB4-84D720230D2E}"/>
              </a:ext>
            </a:extLst>
          </p:cNvPr>
          <p:cNvSpPr txBox="1"/>
          <p:nvPr/>
        </p:nvSpPr>
        <p:spPr>
          <a:xfrm>
            <a:off x="3167743" y="3205145"/>
            <a:ext cx="6335484" cy="369332"/>
          </a:xfrm>
          <a:prstGeom prst="rect">
            <a:avLst/>
          </a:prstGeom>
          <a:noFill/>
        </p:spPr>
        <p:txBody>
          <a:bodyPr wrap="square">
            <a:spAutoFit/>
          </a:bodyPr>
          <a:lstStyle/>
          <a:p>
            <a:r>
              <a:rPr lang="nl-NL"/>
              <a:t> </a:t>
            </a:r>
          </a:p>
        </p:txBody>
      </p:sp>
      <p:pic>
        <p:nvPicPr>
          <p:cNvPr id="6" name="Afbeelding 5">
            <a:extLst>
              <a:ext uri="{FF2B5EF4-FFF2-40B4-BE49-F238E27FC236}">
                <a16:creationId xmlns:a16="http://schemas.microsoft.com/office/drawing/2014/main" id="{90016637-4776-AD30-95A3-FB72DF73E6AF}"/>
              </a:ext>
            </a:extLst>
          </p:cNvPr>
          <p:cNvPicPr>
            <a:picLocks noChangeAspect="1"/>
          </p:cNvPicPr>
          <p:nvPr/>
        </p:nvPicPr>
        <p:blipFill>
          <a:blip r:embed="rId4"/>
          <a:stretch>
            <a:fillRect/>
          </a:stretch>
        </p:blipFill>
        <p:spPr>
          <a:xfrm>
            <a:off x="2083073" y="1025123"/>
            <a:ext cx="8090939" cy="5581840"/>
          </a:xfrm>
          <a:prstGeom prst="rect">
            <a:avLst/>
          </a:prstGeom>
        </p:spPr>
      </p:pic>
    </p:spTree>
    <p:extLst>
      <p:ext uri="{BB962C8B-B14F-4D97-AF65-F5344CB8AC3E}">
        <p14:creationId xmlns:p14="http://schemas.microsoft.com/office/powerpoint/2010/main" val="3678192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774510"/>
          </a:xfrm>
        </p:spPr>
        <p:txBody>
          <a:bodyPr>
            <a:noAutofit/>
          </a:bodyPr>
          <a:lstStyle/>
          <a:p>
            <a:r>
              <a:rPr lang="nl-NL" sz="4000" dirty="0">
                <a:solidFill>
                  <a:srgbClr val="AD182E"/>
                </a:solidFill>
                <a:latin typeface="Arial"/>
                <a:cs typeface="Arial"/>
              </a:rPr>
              <a:t>Praktijk: 3D tekening </a:t>
            </a:r>
          </a:p>
        </p:txBody>
      </p:sp>
      <p:sp>
        <p:nvSpPr>
          <p:cNvPr id="3" name="Tijdelijke aanduiding voor inhoud 2"/>
          <p:cNvSpPr>
            <a:spLocks noGrp="1"/>
          </p:cNvSpPr>
          <p:nvPr>
            <p:ph idx="1"/>
          </p:nvPr>
        </p:nvSpPr>
        <p:spPr>
          <a:xfrm>
            <a:off x="472562" y="1132465"/>
            <a:ext cx="10972800" cy="5223886"/>
          </a:xfrm>
        </p:spPr>
        <p:txBody>
          <a:bodyPr>
            <a:normAutofit/>
          </a:bodyPr>
          <a:lstStyle/>
          <a:p>
            <a:pPr marL="0" indent="0">
              <a:buNone/>
            </a:pPr>
            <a:endParaRPr lang="nl-NL" sz="3600" dirty="0">
              <a:latin typeface="Arial" panose="020B0604020202020204" pitchFamily="34" charset="0"/>
              <a:cs typeface="Arial" panose="020B0604020202020204" pitchFamily="34" charset="0"/>
            </a:endParaRPr>
          </a:p>
          <a:p>
            <a:pPr marL="0" indent="0">
              <a:buNone/>
            </a:pPr>
            <a:endParaRPr lang="nl-NL" sz="2400" dirty="0">
              <a:latin typeface="Arial"/>
              <a:cs typeface="Arial"/>
            </a:endParaRPr>
          </a:p>
        </p:txBody>
      </p:sp>
      <p:sp>
        <p:nvSpPr>
          <p:cNvPr id="5" name="Tijdelijke aanduiding voor dianummer 4"/>
          <p:cNvSpPr>
            <a:spLocks noGrp="1"/>
          </p:cNvSpPr>
          <p:nvPr>
            <p:ph type="sldNum" sz="quarter" idx="12"/>
          </p:nvPr>
        </p:nvSpPr>
        <p:spPr/>
        <p:txBody>
          <a:bodyPr/>
          <a:lstStyle/>
          <a:p>
            <a:pPr defTabSz="457200"/>
            <a:fld id="{53D24578-D3F5-D94B-8E8D-BE0E1FB56D3B}" type="slidenum">
              <a:rPr lang="nl-NL">
                <a:solidFill>
                  <a:prstClr val="black">
                    <a:tint val="75000"/>
                  </a:prstClr>
                </a:solidFill>
                <a:latin typeface="Calibri"/>
              </a:rPr>
              <a:pPr defTabSz="457200"/>
              <a:t>4</a:t>
            </a:fld>
            <a:endParaRPr lang="nl-NL">
              <a:solidFill>
                <a:prstClr val="black">
                  <a:tint val="75000"/>
                </a:prstClr>
              </a:solidFill>
              <a:latin typeface="Calibri"/>
            </a:endParaRPr>
          </a:p>
        </p:txBody>
      </p:sp>
      <p:sp>
        <p:nvSpPr>
          <p:cNvPr id="9" name="Tijdelijke aanduiding voor inhoud 2">
            <a:extLst>
              <a:ext uri="{FF2B5EF4-FFF2-40B4-BE49-F238E27FC236}">
                <a16:creationId xmlns:a16="http://schemas.microsoft.com/office/drawing/2014/main" id="{706547AD-470C-494F-86F3-981AF344F9A8}"/>
              </a:ext>
            </a:extLst>
          </p:cNvPr>
          <p:cNvSpPr txBox="1">
            <a:spLocks/>
          </p:cNvSpPr>
          <p:nvPr/>
        </p:nvSpPr>
        <p:spPr>
          <a:xfrm>
            <a:off x="556846" y="1123302"/>
            <a:ext cx="11078308" cy="5223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3300" dirty="0">
                <a:latin typeface="Arial" panose="020B0604020202020204" pitchFamily="34" charset="0"/>
                <a:cs typeface="Arial" panose="020B0604020202020204" pitchFamily="34" charset="0"/>
              </a:rPr>
              <a:t>	</a:t>
            </a:r>
          </a:p>
          <a:p>
            <a:pPr marL="0" indent="0">
              <a:buNone/>
            </a:pPr>
            <a:r>
              <a:rPr lang="nl-NL" sz="3300" dirty="0">
                <a:latin typeface="Arial" panose="020B0604020202020204" pitchFamily="34" charset="0"/>
                <a:cs typeface="Arial" panose="020B0604020202020204" pitchFamily="34" charset="0"/>
              </a:rPr>
              <a:t>						</a:t>
            </a:r>
          </a:p>
          <a:p>
            <a:pPr marL="0" indent="0">
              <a:buNone/>
            </a:pPr>
            <a:endParaRPr lang="nl-NL" sz="33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	</a:t>
            </a:r>
            <a:endParaRPr lang="nl-NL" sz="3600" dirty="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2E9A9474-66AE-0C6C-7CB4-84D720230D2E}"/>
              </a:ext>
            </a:extLst>
          </p:cNvPr>
          <p:cNvSpPr txBox="1"/>
          <p:nvPr/>
        </p:nvSpPr>
        <p:spPr>
          <a:xfrm>
            <a:off x="3167743" y="3205145"/>
            <a:ext cx="6335484" cy="369332"/>
          </a:xfrm>
          <a:prstGeom prst="rect">
            <a:avLst/>
          </a:prstGeom>
          <a:noFill/>
        </p:spPr>
        <p:txBody>
          <a:bodyPr wrap="square">
            <a:spAutoFit/>
          </a:bodyPr>
          <a:lstStyle/>
          <a:p>
            <a:r>
              <a:rPr lang="nl-NL"/>
              <a:t> </a:t>
            </a:r>
          </a:p>
        </p:txBody>
      </p:sp>
      <p:sp>
        <p:nvSpPr>
          <p:cNvPr id="6" name="Content Placeholder 3">
            <a:extLst>
              <a:ext uri="{FF2B5EF4-FFF2-40B4-BE49-F238E27FC236}">
                <a16:creationId xmlns:a16="http://schemas.microsoft.com/office/drawing/2014/main" id="{7EBB85D5-78B8-B66B-3BF9-34F5C8E46B22}"/>
              </a:ext>
            </a:extLst>
          </p:cNvPr>
          <p:cNvSpPr>
            <a:spLocks noGrp="1"/>
          </p:cNvSpPr>
          <p:nvPr/>
        </p:nvSpPr>
        <p:spPr>
          <a:xfrm>
            <a:off x="746638" y="1269776"/>
            <a:ext cx="10698724" cy="157024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200"/>
              </a:spcAft>
              <a:buNone/>
            </a:pPr>
            <a:r>
              <a:rPr lang="nl-NL" sz="2500" dirty="0">
                <a:solidFill>
                  <a:srgbClr val="000000"/>
                </a:solidFill>
                <a:latin typeface="Calibri"/>
                <a:cs typeface="Calibri"/>
              </a:rPr>
              <a:t>Tekenen in 3D omgeving van </a:t>
            </a:r>
            <a:r>
              <a:rPr lang="nl-NL" sz="2500" dirty="0" err="1">
                <a:solidFill>
                  <a:srgbClr val="000000"/>
                </a:solidFill>
                <a:latin typeface="Calibri"/>
                <a:cs typeface="Calibri"/>
              </a:rPr>
              <a:t>SketchUp</a:t>
            </a:r>
            <a:r>
              <a:rPr lang="nl-NL" sz="2500" dirty="0">
                <a:solidFill>
                  <a:srgbClr val="000000"/>
                </a:solidFill>
                <a:latin typeface="Calibri"/>
                <a:cs typeface="Calibri"/>
              </a:rPr>
              <a:t> :​</a:t>
            </a:r>
          </a:p>
          <a:p>
            <a:pPr>
              <a:spcAft>
                <a:spcPts val="200"/>
              </a:spcAft>
              <a:buFontTx/>
              <a:buChar char="-"/>
            </a:pPr>
            <a:r>
              <a:rPr lang="nl-NL" sz="2500" dirty="0">
                <a:solidFill>
                  <a:srgbClr val="000000"/>
                </a:solidFill>
                <a:latin typeface="Calibri"/>
                <a:cs typeface="Calibri"/>
              </a:rPr>
              <a:t>Eigen ruimte in 3D tekenen</a:t>
            </a:r>
          </a:p>
          <a:p>
            <a:pPr>
              <a:spcAft>
                <a:spcPts val="200"/>
              </a:spcAft>
              <a:buFontTx/>
              <a:buChar char="-"/>
            </a:pPr>
            <a:r>
              <a:rPr lang="nl-NL" sz="2500" dirty="0">
                <a:solidFill>
                  <a:srgbClr val="000000"/>
                </a:solidFill>
                <a:latin typeface="Calibri"/>
                <a:cs typeface="Calibri"/>
              </a:rPr>
              <a:t>Dienblad in 3D tekenen</a:t>
            </a:r>
          </a:p>
          <a:p>
            <a:pPr marL="0" indent="0">
              <a:spcAft>
                <a:spcPts val="200"/>
              </a:spcAft>
              <a:buNone/>
            </a:pPr>
            <a:endParaRPr lang="nl-NL" sz="2500" dirty="0">
              <a:solidFill>
                <a:srgbClr val="000000"/>
              </a:solidFill>
              <a:latin typeface="Calibri"/>
              <a:cs typeface="Calibri"/>
            </a:endParaRPr>
          </a:p>
        </p:txBody>
      </p:sp>
      <p:pic>
        <p:nvPicPr>
          <p:cNvPr id="8" name="Afbeelding 7" descr="Afbeelding met schets, tekst, tekening, kunst&#10;&#10;Automatisch gegenereerde beschrijving">
            <a:extLst>
              <a:ext uri="{FF2B5EF4-FFF2-40B4-BE49-F238E27FC236}">
                <a16:creationId xmlns:a16="http://schemas.microsoft.com/office/drawing/2014/main" id="{9D220879-AB3A-DF0B-1545-348103790F95}"/>
              </a:ext>
            </a:extLst>
          </p:cNvPr>
          <p:cNvPicPr>
            <a:picLocks noChangeAspect="1"/>
          </p:cNvPicPr>
          <p:nvPr/>
        </p:nvPicPr>
        <p:blipFill rotWithShape="1">
          <a:blip r:embed="rId4">
            <a:extLst>
              <a:ext uri="{28A0092B-C50C-407E-A947-70E740481C1C}">
                <a14:useLocalDpi xmlns:a14="http://schemas.microsoft.com/office/drawing/2010/main" val="0"/>
              </a:ext>
            </a:extLst>
          </a:blip>
          <a:srcRect l="3961" r="10432"/>
          <a:stretch/>
        </p:blipFill>
        <p:spPr>
          <a:xfrm rot="16200000">
            <a:off x="2171013" y="1759418"/>
            <a:ext cx="3756317" cy="5850493"/>
          </a:xfrm>
          <a:prstGeom prst="rect">
            <a:avLst/>
          </a:prstGeom>
        </p:spPr>
      </p:pic>
      <p:pic>
        <p:nvPicPr>
          <p:cNvPr id="11" name="Afbeelding 10" descr="Afbeelding met tekst, schets, tekening, vaas&#10;&#10;Automatisch gegenereerde beschrijving">
            <a:extLst>
              <a:ext uri="{FF2B5EF4-FFF2-40B4-BE49-F238E27FC236}">
                <a16:creationId xmlns:a16="http://schemas.microsoft.com/office/drawing/2014/main" id="{D4D08E2C-7989-9C48-B583-F218164FD8F8}"/>
              </a:ext>
            </a:extLst>
          </p:cNvPr>
          <p:cNvPicPr>
            <a:picLocks noChangeAspect="1"/>
          </p:cNvPicPr>
          <p:nvPr/>
        </p:nvPicPr>
        <p:blipFill rotWithShape="1">
          <a:blip r:embed="rId5">
            <a:extLst>
              <a:ext uri="{28A0092B-C50C-407E-A947-70E740481C1C}">
                <a14:useLocalDpi xmlns:a14="http://schemas.microsoft.com/office/drawing/2010/main" val="0"/>
              </a:ext>
            </a:extLst>
          </a:blip>
          <a:srcRect l="11942" t="7322" r="5186"/>
          <a:stretch/>
        </p:blipFill>
        <p:spPr>
          <a:xfrm>
            <a:off x="7372643" y="783674"/>
            <a:ext cx="3859717" cy="5755239"/>
          </a:xfrm>
          <a:prstGeom prst="rect">
            <a:avLst/>
          </a:prstGeom>
        </p:spPr>
      </p:pic>
    </p:spTree>
    <p:extLst>
      <p:ext uri="{BB962C8B-B14F-4D97-AF65-F5344CB8AC3E}">
        <p14:creationId xmlns:p14="http://schemas.microsoft.com/office/powerpoint/2010/main" val="3086960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774510"/>
          </a:xfrm>
        </p:spPr>
        <p:txBody>
          <a:bodyPr>
            <a:noAutofit/>
          </a:bodyPr>
          <a:lstStyle/>
          <a:p>
            <a:r>
              <a:rPr lang="nl-NL" sz="4000" dirty="0">
                <a:solidFill>
                  <a:srgbClr val="AD182E"/>
                </a:solidFill>
                <a:latin typeface="Arial"/>
                <a:cs typeface="Arial"/>
              </a:rPr>
              <a:t>Praktijk: Moodboard</a:t>
            </a:r>
          </a:p>
        </p:txBody>
      </p:sp>
      <p:sp>
        <p:nvSpPr>
          <p:cNvPr id="3" name="Tijdelijke aanduiding voor inhoud 2"/>
          <p:cNvSpPr>
            <a:spLocks noGrp="1"/>
          </p:cNvSpPr>
          <p:nvPr>
            <p:ph idx="1"/>
          </p:nvPr>
        </p:nvSpPr>
        <p:spPr>
          <a:xfrm>
            <a:off x="472562" y="1132465"/>
            <a:ext cx="10972800" cy="5223886"/>
          </a:xfrm>
        </p:spPr>
        <p:txBody>
          <a:bodyPr>
            <a:normAutofit/>
          </a:bodyPr>
          <a:lstStyle/>
          <a:p>
            <a:pPr marL="0" indent="0">
              <a:buNone/>
            </a:pPr>
            <a:endParaRPr lang="nl-NL" sz="3600" dirty="0">
              <a:latin typeface="Arial" panose="020B0604020202020204" pitchFamily="34" charset="0"/>
              <a:cs typeface="Arial" panose="020B0604020202020204" pitchFamily="34" charset="0"/>
            </a:endParaRPr>
          </a:p>
          <a:p>
            <a:pPr marL="0" indent="0">
              <a:buNone/>
            </a:pPr>
            <a:endParaRPr lang="nl-NL" sz="2400" dirty="0">
              <a:latin typeface="Arial"/>
              <a:cs typeface="Arial"/>
            </a:endParaRPr>
          </a:p>
        </p:txBody>
      </p:sp>
      <p:sp>
        <p:nvSpPr>
          <p:cNvPr id="5" name="Tijdelijke aanduiding voor dianummer 4"/>
          <p:cNvSpPr>
            <a:spLocks noGrp="1"/>
          </p:cNvSpPr>
          <p:nvPr>
            <p:ph type="sldNum" sz="quarter" idx="12"/>
          </p:nvPr>
        </p:nvSpPr>
        <p:spPr/>
        <p:txBody>
          <a:bodyPr/>
          <a:lstStyle/>
          <a:p>
            <a:pPr defTabSz="457200"/>
            <a:fld id="{53D24578-D3F5-D94B-8E8D-BE0E1FB56D3B}" type="slidenum">
              <a:rPr lang="nl-NL">
                <a:solidFill>
                  <a:prstClr val="black">
                    <a:tint val="75000"/>
                  </a:prstClr>
                </a:solidFill>
                <a:latin typeface="Calibri"/>
              </a:rPr>
              <a:pPr defTabSz="457200"/>
              <a:t>5</a:t>
            </a:fld>
            <a:endParaRPr lang="nl-NL">
              <a:solidFill>
                <a:prstClr val="black">
                  <a:tint val="75000"/>
                </a:prstClr>
              </a:solidFill>
              <a:latin typeface="Calibri"/>
            </a:endParaRPr>
          </a:p>
        </p:txBody>
      </p:sp>
      <p:sp>
        <p:nvSpPr>
          <p:cNvPr id="9" name="Tijdelijke aanduiding voor inhoud 2">
            <a:extLst>
              <a:ext uri="{FF2B5EF4-FFF2-40B4-BE49-F238E27FC236}">
                <a16:creationId xmlns:a16="http://schemas.microsoft.com/office/drawing/2014/main" id="{706547AD-470C-494F-86F3-981AF344F9A8}"/>
              </a:ext>
            </a:extLst>
          </p:cNvPr>
          <p:cNvSpPr txBox="1">
            <a:spLocks/>
          </p:cNvSpPr>
          <p:nvPr/>
        </p:nvSpPr>
        <p:spPr>
          <a:xfrm>
            <a:off x="556846" y="1123302"/>
            <a:ext cx="11078308" cy="5223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3300">
                <a:latin typeface="Arial" panose="020B0604020202020204" pitchFamily="34" charset="0"/>
                <a:cs typeface="Arial" panose="020B0604020202020204" pitchFamily="34" charset="0"/>
              </a:rPr>
              <a:t>	</a:t>
            </a:r>
          </a:p>
          <a:p>
            <a:pPr marL="0" indent="0">
              <a:buNone/>
            </a:pPr>
            <a:r>
              <a:rPr lang="nl-NL" sz="3300">
                <a:latin typeface="Arial" panose="020B0604020202020204" pitchFamily="34" charset="0"/>
                <a:cs typeface="Arial" panose="020B0604020202020204" pitchFamily="34" charset="0"/>
              </a:rPr>
              <a:t>						</a:t>
            </a:r>
          </a:p>
          <a:p>
            <a:pPr marL="0" indent="0">
              <a:buNone/>
            </a:pPr>
            <a:endParaRPr lang="nl-NL" sz="33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r>
              <a:rPr lang="nl-NL" sz="2400">
                <a:latin typeface="Arial" panose="020B0604020202020204" pitchFamily="34" charset="0"/>
                <a:cs typeface="Arial" panose="020B0604020202020204" pitchFamily="34" charset="0"/>
              </a:rPr>
              <a:t>	</a:t>
            </a:r>
            <a:endParaRPr lang="nl-NL" sz="360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2E9A9474-66AE-0C6C-7CB4-84D720230D2E}"/>
              </a:ext>
            </a:extLst>
          </p:cNvPr>
          <p:cNvSpPr txBox="1"/>
          <p:nvPr/>
        </p:nvSpPr>
        <p:spPr>
          <a:xfrm>
            <a:off x="3167743" y="3205145"/>
            <a:ext cx="6335484" cy="369332"/>
          </a:xfrm>
          <a:prstGeom prst="rect">
            <a:avLst/>
          </a:prstGeom>
          <a:noFill/>
        </p:spPr>
        <p:txBody>
          <a:bodyPr wrap="square">
            <a:spAutoFit/>
          </a:bodyPr>
          <a:lstStyle/>
          <a:p>
            <a:r>
              <a:rPr lang="nl-NL"/>
              <a:t> </a:t>
            </a:r>
          </a:p>
        </p:txBody>
      </p:sp>
      <p:sp>
        <p:nvSpPr>
          <p:cNvPr id="6" name="Content Placeholder 3">
            <a:extLst>
              <a:ext uri="{FF2B5EF4-FFF2-40B4-BE49-F238E27FC236}">
                <a16:creationId xmlns:a16="http://schemas.microsoft.com/office/drawing/2014/main" id="{7EBB85D5-78B8-B66B-3BF9-34F5C8E46B22}"/>
              </a:ext>
            </a:extLst>
          </p:cNvPr>
          <p:cNvSpPr>
            <a:spLocks noGrp="1"/>
          </p:cNvSpPr>
          <p:nvPr/>
        </p:nvSpPr>
        <p:spPr>
          <a:xfrm>
            <a:off x="746638" y="1269776"/>
            <a:ext cx="10698724" cy="157024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200"/>
              </a:spcAft>
              <a:buNone/>
            </a:pPr>
            <a:r>
              <a:rPr lang="nl-NL" sz="2500" dirty="0">
                <a:solidFill>
                  <a:srgbClr val="000000"/>
                </a:solidFill>
                <a:latin typeface="Calibri"/>
                <a:cs typeface="Calibri"/>
              </a:rPr>
              <a:t>Maken van een Moodboard:​</a:t>
            </a:r>
          </a:p>
          <a:p>
            <a:pPr marL="0" indent="0">
              <a:spcAft>
                <a:spcPts val="200"/>
              </a:spcAft>
              <a:buNone/>
            </a:pPr>
            <a:r>
              <a:rPr lang="nl-NL" sz="2500" dirty="0">
                <a:solidFill>
                  <a:srgbClr val="000000"/>
                </a:solidFill>
                <a:latin typeface="Calibri"/>
                <a:cs typeface="Calibri"/>
              </a:rPr>
              <a:t>- 	Hierin laat je zien welke kleuren en materialen ga je gebruiken voor je ruimte. 	(Kleuren en materialen uitzoeken voor je eigen ruimte). </a:t>
            </a:r>
          </a:p>
          <a:p>
            <a:pPr marL="0" indent="0">
              <a:spcAft>
                <a:spcPts val="200"/>
              </a:spcAft>
              <a:buNone/>
            </a:pPr>
            <a:r>
              <a:rPr lang="nl-NL" sz="2500" dirty="0">
                <a:solidFill>
                  <a:srgbClr val="000000"/>
                </a:solidFill>
                <a:latin typeface="Calibri"/>
                <a:cs typeface="Calibri"/>
              </a:rPr>
              <a:t>- 	</a:t>
            </a:r>
          </a:p>
        </p:txBody>
      </p:sp>
      <p:pic>
        <p:nvPicPr>
          <p:cNvPr id="8" name="Afbeelding 7" descr="Afbeelding met tekst, collage, kunst&#10;&#10;Automatisch gegenereerde beschrijving">
            <a:extLst>
              <a:ext uri="{FF2B5EF4-FFF2-40B4-BE49-F238E27FC236}">
                <a16:creationId xmlns:a16="http://schemas.microsoft.com/office/drawing/2014/main" id="{DA7E6962-DF2E-C321-2AFA-CDD6B1681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083368" y="2170357"/>
            <a:ext cx="4017979" cy="5357305"/>
          </a:xfrm>
          <a:prstGeom prst="rect">
            <a:avLst/>
          </a:prstGeom>
        </p:spPr>
      </p:pic>
      <p:pic>
        <p:nvPicPr>
          <p:cNvPr id="13" name="Afbeelding 12" descr="Afbeelding met kunst, vaas, muur, overdekt&#10;&#10;Automatisch gegenereerde beschrijving">
            <a:extLst>
              <a:ext uri="{FF2B5EF4-FFF2-40B4-BE49-F238E27FC236}">
                <a16:creationId xmlns:a16="http://schemas.microsoft.com/office/drawing/2014/main" id="{C6D489BD-0D7F-1F86-4DE9-951109D57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647842" y="2170357"/>
            <a:ext cx="4017979" cy="5357305"/>
          </a:xfrm>
          <a:prstGeom prst="rect">
            <a:avLst/>
          </a:prstGeom>
        </p:spPr>
      </p:pic>
    </p:spTree>
    <p:extLst>
      <p:ext uri="{BB962C8B-B14F-4D97-AF65-F5344CB8AC3E}">
        <p14:creationId xmlns:p14="http://schemas.microsoft.com/office/powerpoint/2010/main" val="2782581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774510"/>
          </a:xfrm>
        </p:spPr>
        <p:txBody>
          <a:bodyPr>
            <a:noAutofit/>
          </a:bodyPr>
          <a:lstStyle/>
          <a:p>
            <a:r>
              <a:rPr lang="nl-NL" sz="4000" dirty="0">
                <a:solidFill>
                  <a:srgbClr val="AD182E"/>
                </a:solidFill>
                <a:latin typeface="Arial"/>
                <a:cs typeface="Arial"/>
              </a:rPr>
              <a:t>Praktijk: Dienblad</a:t>
            </a:r>
          </a:p>
        </p:txBody>
      </p:sp>
      <p:sp>
        <p:nvSpPr>
          <p:cNvPr id="3" name="Tijdelijke aanduiding voor inhoud 2"/>
          <p:cNvSpPr>
            <a:spLocks noGrp="1"/>
          </p:cNvSpPr>
          <p:nvPr>
            <p:ph idx="1"/>
          </p:nvPr>
        </p:nvSpPr>
        <p:spPr>
          <a:xfrm>
            <a:off x="472562" y="1132465"/>
            <a:ext cx="10972800" cy="5223886"/>
          </a:xfrm>
        </p:spPr>
        <p:txBody>
          <a:bodyPr>
            <a:normAutofit/>
          </a:bodyPr>
          <a:lstStyle/>
          <a:p>
            <a:pPr marL="0" indent="0">
              <a:buNone/>
            </a:pPr>
            <a:endParaRPr lang="nl-NL" sz="3600" dirty="0">
              <a:latin typeface="Arial" panose="020B0604020202020204" pitchFamily="34" charset="0"/>
              <a:cs typeface="Arial" panose="020B0604020202020204" pitchFamily="34" charset="0"/>
            </a:endParaRPr>
          </a:p>
          <a:p>
            <a:pPr marL="0" indent="0">
              <a:buNone/>
            </a:pPr>
            <a:endParaRPr lang="nl-NL" sz="2400" dirty="0">
              <a:latin typeface="Arial"/>
              <a:cs typeface="Arial"/>
            </a:endParaRPr>
          </a:p>
        </p:txBody>
      </p:sp>
      <p:sp>
        <p:nvSpPr>
          <p:cNvPr id="5" name="Tijdelijke aanduiding voor dianummer 4"/>
          <p:cNvSpPr>
            <a:spLocks noGrp="1"/>
          </p:cNvSpPr>
          <p:nvPr>
            <p:ph type="sldNum" sz="quarter" idx="12"/>
          </p:nvPr>
        </p:nvSpPr>
        <p:spPr/>
        <p:txBody>
          <a:bodyPr/>
          <a:lstStyle/>
          <a:p>
            <a:pPr defTabSz="457200"/>
            <a:fld id="{53D24578-D3F5-D94B-8E8D-BE0E1FB56D3B}" type="slidenum">
              <a:rPr lang="nl-NL">
                <a:solidFill>
                  <a:prstClr val="black">
                    <a:tint val="75000"/>
                  </a:prstClr>
                </a:solidFill>
                <a:latin typeface="Calibri"/>
              </a:rPr>
              <a:pPr defTabSz="457200"/>
              <a:t>6</a:t>
            </a:fld>
            <a:endParaRPr lang="nl-NL">
              <a:solidFill>
                <a:prstClr val="black">
                  <a:tint val="75000"/>
                </a:prstClr>
              </a:solidFill>
              <a:latin typeface="Calibri"/>
            </a:endParaRPr>
          </a:p>
        </p:txBody>
      </p:sp>
      <p:sp>
        <p:nvSpPr>
          <p:cNvPr id="9" name="Tijdelijke aanduiding voor inhoud 2">
            <a:extLst>
              <a:ext uri="{FF2B5EF4-FFF2-40B4-BE49-F238E27FC236}">
                <a16:creationId xmlns:a16="http://schemas.microsoft.com/office/drawing/2014/main" id="{706547AD-470C-494F-86F3-981AF344F9A8}"/>
              </a:ext>
            </a:extLst>
          </p:cNvPr>
          <p:cNvSpPr txBox="1">
            <a:spLocks/>
          </p:cNvSpPr>
          <p:nvPr/>
        </p:nvSpPr>
        <p:spPr>
          <a:xfrm>
            <a:off x="556846" y="1123302"/>
            <a:ext cx="11078308" cy="5223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3300" dirty="0">
                <a:latin typeface="Arial" panose="020B0604020202020204" pitchFamily="34" charset="0"/>
                <a:cs typeface="Arial" panose="020B0604020202020204" pitchFamily="34" charset="0"/>
              </a:rPr>
              <a:t>	</a:t>
            </a:r>
          </a:p>
          <a:p>
            <a:pPr marL="0" indent="0">
              <a:buNone/>
            </a:pPr>
            <a:r>
              <a:rPr lang="nl-NL" sz="3300" dirty="0">
                <a:latin typeface="Arial" panose="020B0604020202020204" pitchFamily="34" charset="0"/>
                <a:cs typeface="Arial" panose="020B0604020202020204" pitchFamily="34" charset="0"/>
              </a:rPr>
              <a:t>						</a:t>
            </a:r>
          </a:p>
          <a:p>
            <a:pPr marL="0" indent="0">
              <a:buNone/>
            </a:pPr>
            <a:endParaRPr lang="nl-NL" sz="33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	</a:t>
            </a:r>
            <a:endParaRPr lang="nl-NL" sz="3600" dirty="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2E9A9474-66AE-0C6C-7CB4-84D720230D2E}"/>
              </a:ext>
            </a:extLst>
          </p:cNvPr>
          <p:cNvSpPr txBox="1"/>
          <p:nvPr/>
        </p:nvSpPr>
        <p:spPr>
          <a:xfrm>
            <a:off x="3167743" y="3205145"/>
            <a:ext cx="6335484" cy="369332"/>
          </a:xfrm>
          <a:prstGeom prst="rect">
            <a:avLst/>
          </a:prstGeom>
          <a:noFill/>
        </p:spPr>
        <p:txBody>
          <a:bodyPr wrap="square">
            <a:spAutoFit/>
          </a:bodyPr>
          <a:lstStyle/>
          <a:p>
            <a:r>
              <a:rPr lang="nl-NL"/>
              <a:t> </a:t>
            </a:r>
          </a:p>
        </p:txBody>
      </p:sp>
      <p:sp>
        <p:nvSpPr>
          <p:cNvPr id="6" name="Content Placeholder 3">
            <a:extLst>
              <a:ext uri="{FF2B5EF4-FFF2-40B4-BE49-F238E27FC236}">
                <a16:creationId xmlns:a16="http://schemas.microsoft.com/office/drawing/2014/main" id="{7EBB85D5-78B8-B66B-3BF9-34F5C8E46B22}"/>
              </a:ext>
            </a:extLst>
          </p:cNvPr>
          <p:cNvSpPr>
            <a:spLocks noGrp="1"/>
          </p:cNvSpPr>
          <p:nvPr/>
        </p:nvSpPr>
        <p:spPr>
          <a:xfrm>
            <a:off x="746638" y="1269776"/>
            <a:ext cx="10698724" cy="157024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200"/>
              </a:spcAft>
              <a:buNone/>
            </a:pPr>
            <a:r>
              <a:rPr lang="nl-NL" sz="2500" dirty="0">
                <a:solidFill>
                  <a:srgbClr val="000000"/>
                </a:solidFill>
                <a:latin typeface="Calibri"/>
                <a:cs typeface="Calibri"/>
              </a:rPr>
              <a:t>Maken van een Dienblad:​</a:t>
            </a:r>
          </a:p>
          <a:p>
            <a:pPr marL="0" indent="0">
              <a:spcAft>
                <a:spcPts val="200"/>
              </a:spcAft>
              <a:buNone/>
            </a:pPr>
            <a:r>
              <a:rPr lang="nl-NL" sz="2500" dirty="0">
                <a:solidFill>
                  <a:srgbClr val="000000"/>
                </a:solidFill>
                <a:latin typeface="Calibri"/>
                <a:cs typeface="Calibri"/>
              </a:rPr>
              <a:t>- 	Hier ga je een dienblad maken.</a:t>
            </a:r>
          </a:p>
          <a:p>
            <a:pPr marL="0" indent="0">
              <a:spcAft>
                <a:spcPts val="200"/>
              </a:spcAft>
              <a:buNone/>
            </a:pPr>
            <a:r>
              <a:rPr lang="nl-NL" sz="2500" dirty="0">
                <a:solidFill>
                  <a:srgbClr val="000000"/>
                </a:solidFill>
                <a:latin typeface="Calibri"/>
                <a:cs typeface="Calibri"/>
              </a:rPr>
              <a:t>- 	Eigen ontwerp maken (logo ontwerpen met laser snijder) </a:t>
            </a:r>
          </a:p>
          <a:p>
            <a:pPr marL="0" indent="0">
              <a:spcAft>
                <a:spcPts val="200"/>
              </a:spcAft>
              <a:buNone/>
            </a:pPr>
            <a:r>
              <a:rPr lang="nl-NL" sz="2500" dirty="0">
                <a:solidFill>
                  <a:srgbClr val="000000"/>
                </a:solidFill>
                <a:latin typeface="Calibri"/>
                <a:cs typeface="Calibri"/>
              </a:rPr>
              <a:t>-	Eigen naam tamponneren op dienblad (sjabloon maken en aanbrengen) </a:t>
            </a:r>
          </a:p>
        </p:txBody>
      </p:sp>
      <p:pic>
        <p:nvPicPr>
          <p:cNvPr id="11" name="Afbeelding 10" descr="Afbeelding met doos, container, overdekt, vloer&#10;&#10;Automatisch gegenereerde beschrijving">
            <a:extLst>
              <a:ext uri="{FF2B5EF4-FFF2-40B4-BE49-F238E27FC236}">
                <a16:creationId xmlns:a16="http://schemas.microsoft.com/office/drawing/2014/main" id="{1118E620-24FB-8F53-46C5-78FA03609068}"/>
              </a:ext>
            </a:extLst>
          </p:cNvPr>
          <p:cNvPicPr>
            <a:picLocks noChangeAspect="1"/>
          </p:cNvPicPr>
          <p:nvPr/>
        </p:nvPicPr>
        <p:blipFill rotWithShape="1">
          <a:blip r:embed="rId4">
            <a:extLst>
              <a:ext uri="{28A0092B-C50C-407E-A947-70E740481C1C}">
                <a14:useLocalDpi xmlns:a14="http://schemas.microsoft.com/office/drawing/2010/main" val="0"/>
              </a:ext>
            </a:extLst>
          </a:blip>
          <a:srcRect l="4411" t="16380" b="12205"/>
          <a:stretch/>
        </p:blipFill>
        <p:spPr>
          <a:xfrm>
            <a:off x="5357711" y="3148873"/>
            <a:ext cx="6569612" cy="3681135"/>
          </a:xfrm>
          <a:prstGeom prst="rect">
            <a:avLst/>
          </a:prstGeom>
        </p:spPr>
      </p:pic>
    </p:spTree>
    <p:extLst>
      <p:ext uri="{BB962C8B-B14F-4D97-AF65-F5344CB8AC3E}">
        <p14:creationId xmlns:p14="http://schemas.microsoft.com/office/powerpoint/2010/main" val="3068681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774510"/>
          </a:xfrm>
        </p:spPr>
        <p:txBody>
          <a:bodyPr>
            <a:noAutofit/>
          </a:bodyPr>
          <a:lstStyle/>
          <a:p>
            <a:r>
              <a:rPr lang="nl-NL" sz="4000" dirty="0">
                <a:solidFill>
                  <a:srgbClr val="AD182E"/>
                </a:solidFill>
                <a:latin typeface="Arial"/>
                <a:cs typeface="Arial"/>
              </a:rPr>
              <a:t>Praktijk: Ruimte inrichten</a:t>
            </a:r>
          </a:p>
        </p:txBody>
      </p:sp>
      <p:sp>
        <p:nvSpPr>
          <p:cNvPr id="3" name="Tijdelijke aanduiding voor inhoud 2"/>
          <p:cNvSpPr>
            <a:spLocks noGrp="1"/>
          </p:cNvSpPr>
          <p:nvPr>
            <p:ph idx="1"/>
          </p:nvPr>
        </p:nvSpPr>
        <p:spPr>
          <a:xfrm>
            <a:off x="472562" y="1003475"/>
            <a:ext cx="10972800" cy="5223886"/>
          </a:xfrm>
        </p:spPr>
        <p:txBody>
          <a:bodyPr>
            <a:normAutofit/>
          </a:bodyPr>
          <a:lstStyle/>
          <a:p>
            <a:pPr marL="0" indent="0">
              <a:buNone/>
            </a:pPr>
            <a:endParaRPr lang="nl-NL" sz="3600" dirty="0">
              <a:latin typeface="Arial" panose="020B0604020202020204" pitchFamily="34" charset="0"/>
              <a:cs typeface="Arial" panose="020B0604020202020204" pitchFamily="34" charset="0"/>
            </a:endParaRPr>
          </a:p>
          <a:p>
            <a:pPr marL="0" indent="0">
              <a:buNone/>
            </a:pPr>
            <a:endParaRPr lang="nl-NL" sz="2400" dirty="0">
              <a:latin typeface="Arial"/>
              <a:cs typeface="Arial"/>
            </a:endParaRPr>
          </a:p>
        </p:txBody>
      </p:sp>
      <p:sp>
        <p:nvSpPr>
          <p:cNvPr id="5" name="Tijdelijke aanduiding voor dianummer 4"/>
          <p:cNvSpPr>
            <a:spLocks noGrp="1"/>
          </p:cNvSpPr>
          <p:nvPr>
            <p:ph type="sldNum" sz="quarter" idx="12"/>
          </p:nvPr>
        </p:nvSpPr>
        <p:spPr/>
        <p:txBody>
          <a:bodyPr/>
          <a:lstStyle/>
          <a:p>
            <a:pPr defTabSz="457200"/>
            <a:fld id="{53D24578-D3F5-D94B-8E8D-BE0E1FB56D3B}" type="slidenum">
              <a:rPr lang="nl-NL">
                <a:solidFill>
                  <a:prstClr val="black">
                    <a:tint val="75000"/>
                  </a:prstClr>
                </a:solidFill>
                <a:latin typeface="Calibri"/>
              </a:rPr>
              <a:pPr defTabSz="457200"/>
              <a:t>7</a:t>
            </a:fld>
            <a:endParaRPr lang="nl-NL">
              <a:solidFill>
                <a:prstClr val="black">
                  <a:tint val="75000"/>
                </a:prstClr>
              </a:solidFill>
              <a:latin typeface="Calibri"/>
            </a:endParaRPr>
          </a:p>
        </p:txBody>
      </p:sp>
      <p:sp>
        <p:nvSpPr>
          <p:cNvPr id="9" name="Tijdelijke aanduiding voor inhoud 2">
            <a:extLst>
              <a:ext uri="{FF2B5EF4-FFF2-40B4-BE49-F238E27FC236}">
                <a16:creationId xmlns:a16="http://schemas.microsoft.com/office/drawing/2014/main" id="{706547AD-470C-494F-86F3-981AF344F9A8}"/>
              </a:ext>
            </a:extLst>
          </p:cNvPr>
          <p:cNvSpPr txBox="1">
            <a:spLocks/>
          </p:cNvSpPr>
          <p:nvPr/>
        </p:nvSpPr>
        <p:spPr>
          <a:xfrm>
            <a:off x="556846" y="827311"/>
            <a:ext cx="11078308" cy="5223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3300" dirty="0">
                <a:latin typeface="Arial" panose="020B0604020202020204" pitchFamily="34" charset="0"/>
                <a:cs typeface="Arial" panose="020B0604020202020204" pitchFamily="34" charset="0"/>
              </a:rPr>
              <a:t>	</a:t>
            </a:r>
          </a:p>
          <a:p>
            <a:pPr marL="0" indent="0">
              <a:buNone/>
            </a:pPr>
            <a:r>
              <a:rPr lang="nl-NL" sz="3300" dirty="0">
                <a:latin typeface="Arial" panose="020B0604020202020204" pitchFamily="34" charset="0"/>
                <a:cs typeface="Arial" panose="020B0604020202020204" pitchFamily="34" charset="0"/>
              </a:rPr>
              <a:t>						</a:t>
            </a:r>
          </a:p>
          <a:p>
            <a:pPr marL="0" indent="0">
              <a:buNone/>
            </a:pPr>
            <a:endParaRPr lang="nl-NL" sz="33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	</a:t>
            </a:r>
            <a:endParaRPr lang="nl-NL" sz="3600" dirty="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2E9A9474-66AE-0C6C-7CB4-84D720230D2E}"/>
              </a:ext>
            </a:extLst>
          </p:cNvPr>
          <p:cNvSpPr txBox="1"/>
          <p:nvPr/>
        </p:nvSpPr>
        <p:spPr>
          <a:xfrm>
            <a:off x="3167743" y="3205145"/>
            <a:ext cx="6335484" cy="369332"/>
          </a:xfrm>
          <a:prstGeom prst="rect">
            <a:avLst/>
          </a:prstGeom>
          <a:noFill/>
        </p:spPr>
        <p:txBody>
          <a:bodyPr wrap="square">
            <a:spAutoFit/>
          </a:bodyPr>
          <a:lstStyle/>
          <a:p>
            <a:r>
              <a:rPr lang="nl-NL"/>
              <a:t> </a:t>
            </a:r>
          </a:p>
        </p:txBody>
      </p:sp>
      <p:sp>
        <p:nvSpPr>
          <p:cNvPr id="6" name="Content Placeholder 3">
            <a:extLst>
              <a:ext uri="{FF2B5EF4-FFF2-40B4-BE49-F238E27FC236}">
                <a16:creationId xmlns:a16="http://schemas.microsoft.com/office/drawing/2014/main" id="{7EBB85D5-78B8-B66B-3BF9-34F5C8E46B22}"/>
              </a:ext>
            </a:extLst>
          </p:cNvPr>
          <p:cNvSpPr>
            <a:spLocks noGrp="1"/>
          </p:cNvSpPr>
          <p:nvPr/>
        </p:nvSpPr>
        <p:spPr>
          <a:xfrm>
            <a:off x="746638" y="1269776"/>
            <a:ext cx="10698724" cy="157024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200"/>
              </a:spcAft>
              <a:buNone/>
            </a:pPr>
            <a:r>
              <a:rPr lang="nl-NL" sz="2500" dirty="0">
                <a:solidFill>
                  <a:srgbClr val="000000"/>
                </a:solidFill>
                <a:latin typeface="Calibri"/>
                <a:cs typeface="Calibri"/>
              </a:rPr>
              <a:t>Het inrichten van ruimte (eigen kamer/woonkamer):​</a:t>
            </a:r>
          </a:p>
          <a:p>
            <a:pPr marL="0" indent="0">
              <a:spcAft>
                <a:spcPts val="200"/>
              </a:spcAft>
              <a:buNone/>
            </a:pPr>
            <a:r>
              <a:rPr lang="nl-NL" sz="2500" dirty="0">
                <a:solidFill>
                  <a:srgbClr val="000000"/>
                </a:solidFill>
                <a:latin typeface="Calibri"/>
                <a:cs typeface="Calibri"/>
              </a:rPr>
              <a:t>- 	Schilderen </a:t>
            </a:r>
          </a:p>
          <a:p>
            <a:pPr marL="0" indent="0">
              <a:spcAft>
                <a:spcPts val="200"/>
              </a:spcAft>
              <a:buNone/>
            </a:pPr>
            <a:r>
              <a:rPr lang="nl-NL" sz="2500" dirty="0">
                <a:solidFill>
                  <a:srgbClr val="000000"/>
                </a:solidFill>
                <a:latin typeface="Calibri"/>
                <a:cs typeface="Calibri"/>
              </a:rPr>
              <a:t>- 	Inrichten </a:t>
            </a:r>
          </a:p>
          <a:p>
            <a:pPr marL="0" indent="0">
              <a:spcAft>
                <a:spcPts val="200"/>
              </a:spcAft>
              <a:buNone/>
            </a:pPr>
            <a:r>
              <a:rPr lang="nl-NL" sz="2500" dirty="0">
                <a:solidFill>
                  <a:srgbClr val="000000"/>
                </a:solidFill>
                <a:latin typeface="Calibri"/>
                <a:cs typeface="Calibri"/>
              </a:rPr>
              <a:t>-	Maken van decoratie(Logo/</a:t>
            </a:r>
            <a:r>
              <a:rPr lang="nl-NL" sz="2500" dirty="0" err="1">
                <a:solidFill>
                  <a:srgbClr val="000000"/>
                </a:solidFill>
                <a:latin typeface="Calibri"/>
                <a:cs typeface="Calibri"/>
              </a:rPr>
              <a:t>sjablon</a:t>
            </a:r>
            <a:r>
              <a:rPr lang="nl-NL" sz="2500" dirty="0">
                <a:solidFill>
                  <a:srgbClr val="000000"/>
                </a:solidFill>
                <a:latin typeface="Calibri"/>
                <a:cs typeface="Calibri"/>
              </a:rPr>
              <a:t>) </a:t>
            </a:r>
          </a:p>
        </p:txBody>
      </p:sp>
      <p:pic>
        <p:nvPicPr>
          <p:cNvPr id="8" name="Afbeelding 7" descr="Afbeelding met muur, overdekt, interieurontwerp, meubels&#10;&#10;Automatisch gegenereerde beschrijving">
            <a:extLst>
              <a:ext uri="{FF2B5EF4-FFF2-40B4-BE49-F238E27FC236}">
                <a16:creationId xmlns:a16="http://schemas.microsoft.com/office/drawing/2014/main" id="{2A4CA200-8864-3EE2-F911-23ADED442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315" y="1472092"/>
            <a:ext cx="3917915" cy="5223887"/>
          </a:xfrm>
          <a:prstGeom prst="rect">
            <a:avLst/>
          </a:prstGeom>
        </p:spPr>
      </p:pic>
      <p:pic>
        <p:nvPicPr>
          <p:cNvPr id="15" name="Afbeelding 14" descr="Afbeelding met muur, overdekt, kamer, meubels&#10;&#10;Automatisch gegenereerde beschrijving">
            <a:extLst>
              <a:ext uri="{FF2B5EF4-FFF2-40B4-BE49-F238E27FC236}">
                <a16:creationId xmlns:a16="http://schemas.microsoft.com/office/drawing/2014/main" id="{BD62B91A-AD5D-B4AC-6616-AA4FDD7E927C}"/>
              </a:ext>
            </a:extLst>
          </p:cNvPr>
          <p:cNvPicPr>
            <a:picLocks noChangeAspect="1"/>
          </p:cNvPicPr>
          <p:nvPr/>
        </p:nvPicPr>
        <p:blipFill rotWithShape="1">
          <a:blip r:embed="rId5">
            <a:extLst>
              <a:ext uri="{28A0092B-C50C-407E-A947-70E740481C1C}">
                <a14:useLocalDpi xmlns:a14="http://schemas.microsoft.com/office/drawing/2010/main" val="0"/>
              </a:ext>
            </a:extLst>
          </a:blip>
          <a:srcRect l="15927" t="7113"/>
          <a:stretch/>
        </p:blipFill>
        <p:spPr>
          <a:xfrm>
            <a:off x="5570805" y="3259413"/>
            <a:ext cx="2325613" cy="3425848"/>
          </a:xfrm>
          <a:prstGeom prst="rect">
            <a:avLst/>
          </a:prstGeom>
        </p:spPr>
      </p:pic>
      <p:pic>
        <p:nvPicPr>
          <p:cNvPr id="17" name="Afbeelding 16" descr="Afbeelding met muur, overdekt, fotolijst, meubels&#10;&#10;Automatisch gegenereerde beschrijving">
            <a:extLst>
              <a:ext uri="{FF2B5EF4-FFF2-40B4-BE49-F238E27FC236}">
                <a16:creationId xmlns:a16="http://schemas.microsoft.com/office/drawing/2014/main" id="{E43CA6E0-39E3-84C8-869F-06FA96AC52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5978" y="3257455"/>
            <a:ext cx="2569386" cy="3425848"/>
          </a:xfrm>
          <a:prstGeom prst="rect">
            <a:avLst/>
          </a:prstGeom>
        </p:spPr>
      </p:pic>
    </p:spTree>
    <p:extLst>
      <p:ext uri="{BB962C8B-B14F-4D97-AF65-F5344CB8AC3E}">
        <p14:creationId xmlns:p14="http://schemas.microsoft.com/office/powerpoint/2010/main" val="2863486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774510"/>
          </a:xfrm>
        </p:spPr>
        <p:txBody>
          <a:bodyPr>
            <a:noAutofit/>
          </a:bodyPr>
          <a:lstStyle/>
          <a:p>
            <a:r>
              <a:rPr lang="nl-NL" sz="4000" dirty="0">
                <a:solidFill>
                  <a:srgbClr val="AD182E"/>
                </a:solidFill>
                <a:latin typeface="Arial"/>
                <a:cs typeface="Arial"/>
              </a:rPr>
              <a:t>Praktijk: Ruimte inrichten</a:t>
            </a:r>
          </a:p>
        </p:txBody>
      </p:sp>
      <p:sp>
        <p:nvSpPr>
          <p:cNvPr id="3" name="Tijdelijke aanduiding voor inhoud 2"/>
          <p:cNvSpPr>
            <a:spLocks noGrp="1"/>
          </p:cNvSpPr>
          <p:nvPr>
            <p:ph idx="1"/>
          </p:nvPr>
        </p:nvSpPr>
        <p:spPr>
          <a:xfrm>
            <a:off x="472562" y="1132465"/>
            <a:ext cx="10972800" cy="5223886"/>
          </a:xfrm>
        </p:spPr>
        <p:txBody>
          <a:bodyPr>
            <a:normAutofit/>
          </a:bodyPr>
          <a:lstStyle/>
          <a:p>
            <a:pPr marL="0" indent="0">
              <a:buNone/>
            </a:pPr>
            <a:endParaRPr lang="nl-NL" sz="3600" dirty="0">
              <a:latin typeface="Arial" panose="020B0604020202020204" pitchFamily="34" charset="0"/>
              <a:cs typeface="Arial" panose="020B0604020202020204" pitchFamily="34" charset="0"/>
            </a:endParaRPr>
          </a:p>
          <a:p>
            <a:pPr marL="0" indent="0">
              <a:buNone/>
            </a:pPr>
            <a:endParaRPr lang="nl-NL" sz="2400" dirty="0">
              <a:latin typeface="Arial"/>
              <a:cs typeface="Arial"/>
            </a:endParaRPr>
          </a:p>
        </p:txBody>
      </p:sp>
      <p:sp>
        <p:nvSpPr>
          <p:cNvPr id="5" name="Tijdelijke aanduiding voor dianummer 4"/>
          <p:cNvSpPr>
            <a:spLocks noGrp="1"/>
          </p:cNvSpPr>
          <p:nvPr>
            <p:ph type="sldNum" sz="quarter" idx="12"/>
          </p:nvPr>
        </p:nvSpPr>
        <p:spPr/>
        <p:txBody>
          <a:bodyPr/>
          <a:lstStyle/>
          <a:p>
            <a:pPr defTabSz="457200"/>
            <a:fld id="{53D24578-D3F5-D94B-8E8D-BE0E1FB56D3B}" type="slidenum">
              <a:rPr lang="nl-NL">
                <a:solidFill>
                  <a:prstClr val="black">
                    <a:tint val="75000"/>
                  </a:prstClr>
                </a:solidFill>
                <a:latin typeface="Calibri"/>
              </a:rPr>
              <a:pPr defTabSz="457200"/>
              <a:t>8</a:t>
            </a:fld>
            <a:endParaRPr lang="nl-NL">
              <a:solidFill>
                <a:prstClr val="black">
                  <a:tint val="75000"/>
                </a:prstClr>
              </a:solidFill>
              <a:latin typeface="Calibri"/>
            </a:endParaRPr>
          </a:p>
        </p:txBody>
      </p:sp>
      <p:sp>
        <p:nvSpPr>
          <p:cNvPr id="9" name="Tijdelijke aanduiding voor inhoud 2">
            <a:extLst>
              <a:ext uri="{FF2B5EF4-FFF2-40B4-BE49-F238E27FC236}">
                <a16:creationId xmlns:a16="http://schemas.microsoft.com/office/drawing/2014/main" id="{706547AD-470C-494F-86F3-981AF344F9A8}"/>
              </a:ext>
            </a:extLst>
          </p:cNvPr>
          <p:cNvSpPr txBox="1">
            <a:spLocks/>
          </p:cNvSpPr>
          <p:nvPr/>
        </p:nvSpPr>
        <p:spPr>
          <a:xfrm>
            <a:off x="556846" y="1123302"/>
            <a:ext cx="11078308" cy="5223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3300" dirty="0">
                <a:latin typeface="Arial" panose="020B0604020202020204" pitchFamily="34" charset="0"/>
                <a:cs typeface="Arial" panose="020B0604020202020204" pitchFamily="34" charset="0"/>
              </a:rPr>
              <a:t>	</a:t>
            </a:r>
          </a:p>
          <a:p>
            <a:pPr marL="0" indent="0">
              <a:buNone/>
            </a:pPr>
            <a:r>
              <a:rPr lang="nl-NL" sz="3300" dirty="0">
                <a:latin typeface="Arial" panose="020B0604020202020204" pitchFamily="34" charset="0"/>
                <a:cs typeface="Arial" panose="020B0604020202020204" pitchFamily="34" charset="0"/>
              </a:rPr>
              <a:t>						</a:t>
            </a:r>
          </a:p>
          <a:p>
            <a:pPr marL="0" indent="0">
              <a:buNone/>
            </a:pPr>
            <a:endParaRPr lang="nl-NL" sz="33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endParaRPr lang="nl-NL" sz="2400"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	</a:t>
            </a:r>
            <a:endParaRPr lang="nl-NL" sz="3600" dirty="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2E9A9474-66AE-0C6C-7CB4-84D720230D2E}"/>
              </a:ext>
            </a:extLst>
          </p:cNvPr>
          <p:cNvSpPr txBox="1"/>
          <p:nvPr/>
        </p:nvSpPr>
        <p:spPr>
          <a:xfrm>
            <a:off x="3167743" y="3205145"/>
            <a:ext cx="6335484" cy="369332"/>
          </a:xfrm>
          <a:prstGeom prst="rect">
            <a:avLst/>
          </a:prstGeom>
          <a:noFill/>
        </p:spPr>
        <p:txBody>
          <a:bodyPr wrap="square">
            <a:spAutoFit/>
          </a:bodyPr>
          <a:lstStyle/>
          <a:p>
            <a:r>
              <a:rPr lang="nl-NL"/>
              <a:t> </a:t>
            </a:r>
          </a:p>
        </p:txBody>
      </p:sp>
      <p:sp>
        <p:nvSpPr>
          <p:cNvPr id="6" name="Content Placeholder 3">
            <a:extLst>
              <a:ext uri="{FF2B5EF4-FFF2-40B4-BE49-F238E27FC236}">
                <a16:creationId xmlns:a16="http://schemas.microsoft.com/office/drawing/2014/main" id="{7EBB85D5-78B8-B66B-3BF9-34F5C8E46B22}"/>
              </a:ext>
            </a:extLst>
          </p:cNvPr>
          <p:cNvSpPr>
            <a:spLocks noGrp="1"/>
          </p:cNvSpPr>
          <p:nvPr/>
        </p:nvSpPr>
        <p:spPr>
          <a:xfrm>
            <a:off x="746638" y="1269776"/>
            <a:ext cx="10698724" cy="157024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200"/>
              </a:spcAft>
              <a:buNone/>
            </a:pPr>
            <a:r>
              <a:rPr lang="nl-NL" sz="2500" dirty="0">
                <a:solidFill>
                  <a:srgbClr val="000000"/>
                </a:solidFill>
                <a:latin typeface="Calibri"/>
                <a:cs typeface="Calibri"/>
              </a:rPr>
              <a:t>Het inrichten van ruimte </a:t>
            </a:r>
          </a:p>
          <a:p>
            <a:pPr marL="0" indent="0">
              <a:spcAft>
                <a:spcPts val="200"/>
              </a:spcAft>
              <a:buNone/>
            </a:pPr>
            <a:r>
              <a:rPr lang="nl-NL" sz="2500" dirty="0">
                <a:solidFill>
                  <a:srgbClr val="000000"/>
                </a:solidFill>
                <a:latin typeface="Calibri"/>
                <a:cs typeface="Calibri"/>
              </a:rPr>
              <a:t>(eigen kamer/woonkamer):​</a:t>
            </a:r>
          </a:p>
          <a:p>
            <a:pPr marL="0" indent="0">
              <a:spcAft>
                <a:spcPts val="200"/>
              </a:spcAft>
              <a:buNone/>
            </a:pPr>
            <a:r>
              <a:rPr lang="nl-NL" sz="2500" dirty="0">
                <a:solidFill>
                  <a:srgbClr val="000000"/>
                </a:solidFill>
                <a:latin typeface="Calibri"/>
                <a:cs typeface="Calibri"/>
              </a:rPr>
              <a:t>- 	Schilderen </a:t>
            </a:r>
          </a:p>
          <a:p>
            <a:pPr marL="0" indent="0">
              <a:spcAft>
                <a:spcPts val="200"/>
              </a:spcAft>
              <a:buNone/>
            </a:pPr>
            <a:r>
              <a:rPr lang="nl-NL" sz="2500" dirty="0">
                <a:solidFill>
                  <a:srgbClr val="000000"/>
                </a:solidFill>
                <a:latin typeface="Calibri"/>
                <a:cs typeface="Calibri"/>
              </a:rPr>
              <a:t>- 	Inrichten </a:t>
            </a:r>
          </a:p>
          <a:p>
            <a:pPr marL="0" indent="0">
              <a:spcAft>
                <a:spcPts val="200"/>
              </a:spcAft>
              <a:buNone/>
            </a:pPr>
            <a:r>
              <a:rPr lang="nl-NL" sz="2500" dirty="0">
                <a:solidFill>
                  <a:srgbClr val="000000"/>
                </a:solidFill>
                <a:latin typeface="Calibri"/>
                <a:cs typeface="Calibri"/>
              </a:rPr>
              <a:t>-	Maken van decoratie</a:t>
            </a:r>
          </a:p>
          <a:p>
            <a:pPr marL="0" indent="0">
              <a:spcAft>
                <a:spcPts val="200"/>
              </a:spcAft>
              <a:buNone/>
            </a:pPr>
            <a:r>
              <a:rPr lang="nl-NL" sz="2500" dirty="0">
                <a:solidFill>
                  <a:srgbClr val="000000"/>
                </a:solidFill>
                <a:latin typeface="Calibri"/>
                <a:cs typeface="Calibri"/>
              </a:rPr>
              <a:t>(Logo/</a:t>
            </a:r>
            <a:r>
              <a:rPr lang="nl-NL" sz="2500" dirty="0" err="1">
                <a:solidFill>
                  <a:srgbClr val="000000"/>
                </a:solidFill>
                <a:latin typeface="Calibri"/>
                <a:cs typeface="Calibri"/>
              </a:rPr>
              <a:t>sjablon</a:t>
            </a:r>
            <a:r>
              <a:rPr lang="nl-NL" sz="2500" dirty="0">
                <a:solidFill>
                  <a:srgbClr val="000000"/>
                </a:solidFill>
                <a:latin typeface="Calibri"/>
                <a:cs typeface="Calibri"/>
              </a:rPr>
              <a:t>) </a:t>
            </a:r>
          </a:p>
        </p:txBody>
      </p:sp>
      <p:pic>
        <p:nvPicPr>
          <p:cNvPr id="8" name="Afbeelding 7" descr="Afbeelding met muur, overdekt, interieurontwerp, meubels&#10;&#10;Automatisch gegenereerde beschrijving">
            <a:extLst>
              <a:ext uri="{FF2B5EF4-FFF2-40B4-BE49-F238E27FC236}">
                <a16:creationId xmlns:a16="http://schemas.microsoft.com/office/drawing/2014/main" id="{2A4CA200-8864-3EE2-F911-23ADED442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8105" y="4173801"/>
            <a:ext cx="1910756" cy="2547675"/>
          </a:xfrm>
          <a:prstGeom prst="rect">
            <a:avLst/>
          </a:prstGeom>
        </p:spPr>
      </p:pic>
      <p:pic>
        <p:nvPicPr>
          <p:cNvPr id="11" name="Afbeelding 10" descr="Afbeelding met muur, meubels, overdekt, tafel&#10;&#10;Automatisch gegenereerde beschrijving">
            <a:extLst>
              <a:ext uri="{FF2B5EF4-FFF2-40B4-BE49-F238E27FC236}">
                <a16:creationId xmlns:a16="http://schemas.microsoft.com/office/drawing/2014/main" id="{53E234DE-2B7D-6410-8B16-F56CF24DE93E}"/>
              </a:ext>
            </a:extLst>
          </p:cNvPr>
          <p:cNvPicPr>
            <a:picLocks noChangeAspect="1"/>
          </p:cNvPicPr>
          <p:nvPr/>
        </p:nvPicPr>
        <p:blipFill rotWithShape="1">
          <a:blip r:embed="rId5">
            <a:extLst>
              <a:ext uri="{28A0092B-C50C-407E-A947-70E740481C1C}">
                <a14:useLocalDpi xmlns:a14="http://schemas.microsoft.com/office/drawing/2010/main" val="0"/>
              </a:ext>
            </a:extLst>
          </a:blip>
          <a:srcRect t="3329"/>
          <a:stretch/>
        </p:blipFill>
        <p:spPr>
          <a:xfrm>
            <a:off x="4505899" y="1247516"/>
            <a:ext cx="4216883" cy="5435366"/>
          </a:xfrm>
          <a:prstGeom prst="rect">
            <a:avLst/>
          </a:prstGeom>
        </p:spPr>
      </p:pic>
      <p:pic>
        <p:nvPicPr>
          <p:cNvPr id="13" name="Afbeelding 12" descr="Afbeelding met muur, overdekt, meubels, plank&#10;&#10;Automatisch gegenereerde beschrijving">
            <a:extLst>
              <a:ext uri="{FF2B5EF4-FFF2-40B4-BE49-F238E27FC236}">
                <a16:creationId xmlns:a16="http://schemas.microsoft.com/office/drawing/2014/main" id="{DE6FB5E9-E161-A31C-C995-7F35E7028CC2}"/>
              </a:ext>
            </a:extLst>
          </p:cNvPr>
          <p:cNvPicPr>
            <a:picLocks noChangeAspect="1"/>
          </p:cNvPicPr>
          <p:nvPr/>
        </p:nvPicPr>
        <p:blipFill rotWithShape="1">
          <a:blip r:embed="rId6">
            <a:extLst>
              <a:ext uri="{28A0092B-C50C-407E-A947-70E740481C1C}">
                <a14:useLocalDpi xmlns:a14="http://schemas.microsoft.com/office/drawing/2010/main" val="0"/>
              </a:ext>
            </a:extLst>
          </a:blip>
          <a:srcRect l="22526" t="6491"/>
          <a:stretch/>
        </p:blipFill>
        <p:spPr>
          <a:xfrm>
            <a:off x="8204935" y="1235386"/>
            <a:ext cx="3377465" cy="5435366"/>
          </a:xfrm>
          <a:prstGeom prst="rect">
            <a:avLst/>
          </a:prstGeom>
        </p:spPr>
      </p:pic>
    </p:spTree>
    <p:extLst>
      <p:ext uri="{BB962C8B-B14F-4D97-AF65-F5344CB8AC3E}">
        <p14:creationId xmlns:p14="http://schemas.microsoft.com/office/powerpoint/2010/main" val="994908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774510"/>
          </a:xfrm>
        </p:spPr>
        <p:txBody>
          <a:bodyPr>
            <a:noAutofit/>
          </a:bodyPr>
          <a:lstStyle/>
          <a:p>
            <a:r>
              <a:rPr lang="nl-NL" sz="4000">
                <a:solidFill>
                  <a:srgbClr val="AD182E"/>
                </a:solidFill>
                <a:latin typeface="Arial"/>
                <a:cs typeface="Arial"/>
              </a:rPr>
              <a:t>Vragen?</a:t>
            </a:r>
          </a:p>
        </p:txBody>
      </p:sp>
      <p:sp>
        <p:nvSpPr>
          <p:cNvPr id="3" name="Tijdelijke aanduiding voor inhoud 2"/>
          <p:cNvSpPr>
            <a:spLocks noGrp="1"/>
          </p:cNvSpPr>
          <p:nvPr>
            <p:ph idx="1"/>
          </p:nvPr>
        </p:nvSpPr>
        <p:spPr>
          <a:xfrm>
            <a:off x="1701922" y="748521"/>
            <a:ext cx="10972800" cy="5223886"/>
          </a:xfrm>
        </p:spPr>
        <p:txBody>
          <a:bodyPr>
            <a:normAutofit/>
          </a:bodyPr>
          <a:lstStyle/>
          <a:p>
            <a:pPr marL="0" indent="0">
              <a:buNone/>
            </a:pPr>
            <a:endParaRPr lang="nl-NL" sz="3600">
              <a:latin typeface="Arial" panose="020B0604020202020204" pitchFamily="34" charset="0"/>
              <a:cs typeface="Arial" panose="020B0604020202020204" pitchFamily="34" charset="0"/>
            </a:endParaRPr>
          </a:p>
          <a:p>
            <a:pPr marL="0" indent="0">
              <a:buNone/>
            </a:pPr>
            <a:endParaRPr lang="nl-NL" sz="2400">
              <a:latin typeface="Arial"/>
              <a:cs typeface="Arial"/>
            </a:endParaRPr>
          </a:p>
        </p:txBody>
      </p:sp>
      <p:sp>
        <p:nvSpPr>
          <p:cNvPr id="5" name="Tijdelijke aanduiding voor dianummer 4"/>
          <p:cNvSpPr>
            <a:spLocks noGrp="1"/>
          </p:cNvSpPr>
          <p:nvPr>
            <p:ph type="sldNum" sz="quarter" idx="12"/>
          </p:nvPr>
        </p:nvSpPr>
        <p:spPr/>
        <p:txBody>
          <a:bodyPr/>
          <a:lstStyle/>
          <a:p>
            <a:pPr defTabSz="457200"/>
            <a:fld id="{53D24578-D3F5-D94B-8E8D-BE0E1FB56D3B}" type="slidenum">
              <a:rPr lang="nl-NL">
                <a:solidFill>
                  <a:prstClr val="black">
                    <a:tint val="75000"/>
                  </a:prstClr>
                </a:solidFill>
                <a:latin typeface="Calibri"/>
              </a:rPr>
              <a:pPr defTabSz="457200"/>
              <a:t>9</a:t>
            </a:fld>
            <a:endParaRPr lang="nl-NL">
              <a:solidFill>
                <a:prstClr val="black">
                  <a:tint val="75000"/>
                </a:prstClr>
              </a:solidFill>
              <a:latin typeface="Calibri"/>
            </a:endParaRPr>
          </a:p>
        </p:txBody>
      </p:sp>
      <p:sp>
        <p:nvSpPr>
          <p:cNvPr id="9" name="Tijdelijke aanduiding voor inhoud 2">
            <a:extLst>
              <a:ext uri="{FF2B5EF4-FFF2-40B4-BE49-F238E27FC236}">
                <a16:creationId xmlns:a16="http://schemas.microsoft.com/office/drawing/2014/main" id="{706547AD-470C-494F-86F3-981AF344F9A8}"/>
              </a:ext>
            </a:extLst>
          </p:cNvPr>
          <p:cNvSpPr txBox="1">
            <a:spLocks/>
          </p:cNvSpPr>
          <p:nvPr/>
        </p:nvSpPr>
        <p:spPr>
          <a:xfrm>
            <a:off x="556846" y="1123302"/>
            <a:ext cx="11078308" cy="52238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3300">
                <a:latin typeface="Arial" panose="020B0604020202020204" pitchFamily="34" charset="0"/>
                <a:cs typeface="Arial" panose="020B0604020202020204" pitchFamily="34" charset="0"/>
              </a:rPr>
              <a:t>	</a:t>
            </a:r>
          </a:p>
          <a:p>
            <a:pPr marL="0" indent="0">
              <a:buNone/>
            </a:pPr>
            <a:r>
              <a:rPr lang="nl-NL" sz="3300">
                <a:latin typeface="Arial" panose="020B0604020202020204" pitchFamily="34" charset="0"/>
                <a:cs typeface="Arial" panose="020B0604020202020204" pitchFamily="34" charset="0"/>
              </a:rPr>
              <a:t>						</a:t>
            </a:r>
          </a:p>
          <a:p>
            <a:pPr marL="0" indent="0">
              <a:buNone/>
            </a:pPr>
            <a:endParaRPr lang="nl-NL" sz="33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endParaRPr lang="nl-NL" sz="2400">
              <a:latin typeface="Arial" panose="020B0604020202020204" pitchFamily="34" charset="0"/>
              <a:cs typeface="Arial" panose="020B0604020202020204" pitchFamily="34" charset="0"/>
            </a:endParaRPr>
          </a:p>
          <a:p>
            <a:pPr marL="0" indent="0">
              <a:buNone/>
            </a:pPr>
            <a:r>
              <a:rPr lang="nl-NL" sz="2400">
                <a:latin typeface="Arial" panose="020B0604020202020204" pitchFamily="34" charset="0"/>
                <a:cs typeface="Arial" panose="020B0604020202020204" pitchFamily="34" charset="0"/>
              </a:rPr>
              <a:t>	</a:t>
            </a:r>
            <a:endParaRPr lang="nl-NL" sz="3600">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2E9A9474-66AE-0C6C-7CB4-84D720230D2E}"/>
              </a:ext>
            </a:extLst>
          </p:cNvPr>
          <p:cNvSpPr txBox="1"/>
          <p:nvPr/>
        </p:nvSpPr>
        <p:spPr>
          <a:xfrm>
            <a:off x="3167743" y="3205145"/>
            <a:ext cx="6335484" cy="369332"/>
          </a:xfrm>
          <a:prstGeom prst="rect">
            <a:avLst/>
          </a:prstGeom>
          <a:noFill/>
        </p:spPr>
        <p:txBody>
          <a:bodyPr wrap="square">
            <a:spAutoFit/>
          </a:bodyPr>
          <a:lstStyle/>
          <a:p>
            <a:r>
              <a:rPr lang="nl-NL"/>
              <a:t> </a:t>
            </a:r>
          </a:p>
        </p:txBody>
      </p:sp>
      <p:pic>
        <p:nvPicPr>
          <p:cNvPr id="6" name="Afbeelding 5">
            <a:extLst>
              <a:ext uri="{FF2B5EF4-FFF2-40B4-BE49-F238E27FC236}">
                <a16:creationId xmlns:a16="http://schemas.microsoft.com/office/drawing/2014/main" id="{4EFE51C2-8391-427C-E16A-CD94BA6ADD95}"/>
              </a:ext>
            </a:extLst>
          </p:cNvPr>
          <p:cNvPicPr>
            <a:picLocks noChangeAspect="1"/>
          </p:cNvPicPr>
          <p:nvPr/>
        </p:nvPicPr>
        <p:blipFill>
          <a:blip r:embed="rId4"/>
          <a:stretch>
            <a:fillRect/>
          </a:stretch>
        </p:blipFill>
        <p:spPr>
          <a:xfrm>
            <a:off x="2314738" y="1493706"/>
            <a:ext cx="6096528" cy="4572396"/>
          </a:xfrm>
          <a:prstGeom prst="rect">
            <a:avLst/>
          </a:prstGeom>
        </p:spPr>
      </p:pic>
    </p:spTree>
    <p:extLst>
      <p:ext uri="{BB962C8B-B14F-4D97-AF65-F5344CB8AC3E}">
        <p14:creationId xmlns:p14="http://schemas.microsoft.com/office/powerpoint/2010/main" val="751768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thema">
  <a:themeElements>
    <a:clrScheme name="Aangepast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D182E"/>
      </a:hlink>
      <a:folHlink>
        <a:srgbClr val="AD18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5F6B415B54848970B72942BC76D88" ma:contentTypeVersion="18" ma:contentTypeDescription="Een nieuw document maken." ma:contentTypeScope="" ma:versionID="e2099cc7f2d68831539171fcde045846">
  <xsd:schema xmlns:xsd="http://www.w3.org/2001/XMLSchema" xmlns:xs="http://www.w3.org/2001/XMLSchema" xmlns:p="http://schemas.microsoft.com/office/2006/metadata/properties" xmlns:ns2="7ecc29da-296c-43ac-b7fd-ec37376c07c7" xmlns:ns3="74161379-c1bd-4930-be89-87e2058c52a4" targetNamespace="http://schemas.microsoft.com/office/2006/metadata/properties" ma:root="true" ma:fieldsID="a9f428ac81fd74adc7a1418814f35cb8" ns2:_="" ns3:_="">
    <xsd:import namespace="7ecc29da-296c-43ac-b7fd-ec37376c07c7"/>
    <xsd:import namespace="74161379-c1bd-4930-be89-87e2058c52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c29da-296c-43ac-b7fd-ec37376c07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1bddb5a6-813b-4703-8f12-be8ad64d596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161379-c1bd-4930-be89-87e2058c52a4"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9cc83ec9-f9e2-4ec6-b754-d55e490665c7}" ma:internalName="TaxCatchAll" ma:showField="CatchAllData" ma:web="74161379-c1bd-4930-be89-87e2058c52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161379-c1bd-4930-be89-87e2058c52a4" xsi:nil="true"/>
    <lcf76f155ced4ddcb4097134ff3c332f xmlns="7ecc29da-296c-43ac-b7fd-ec37376c07c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D96EC9-D138-489B-8D29-C02A2251E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c29da-296c-43ac-b7fd-ec37376c07c7"/>
    <ds:schemaRef ds:uri="74161379-c1bd-4930-be89-87e2058c52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E71215-2C8C-48D4-98C3-9692CDBDB5B1}">
  <ds:schemaRefs>
    <ds:schemaRef ds:uri="3985c9b6-faa5-49fe-a482-9ef2bcbad907"/>
    <ds:schemaRef ds:uri="df646315-8e61-4220-abc6-f83d2264b3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4161379-c1bd-4930-be89-87e2058c52a4"/>
    <ds:schemaRef ds:uri="7ecc29da-296c-43ac-b7fd-ec37376c07c7"/>
  </ds:schemaRefs>
</ds:datastoreItem>
</file>

<file path=customXml/itemProps3.xml><?xml version="1.0" encoding="utf-8"?>
<ds:datastoreItem xmlns:ds="http://schemas.openxmlformats.org/officeDocument/2006/customXml" ds:itemID="{F6A48093-492C-4379-AF10-CE1ABB4BE4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687</Words>
  <Application>Microsoft Office PowerPoint</Application>
  <PresentationFormat>Breedbeeld</PresentationFormat>
  <Paragraphs>190</Paragraphs>
  <Slides>9</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Office-thema</vt:lpstr>
      <vt:lpstr>Daniel Walczyk  BWI Afdeling </vt:lpstr>
      <vt:lpstr>Programma keuzevak </vt:lpstr>
      <vt:lpstr>Theorie: BWI-Net </vt:lpstr>
      <vt:lpstr>Praktijk: 3D tekening </vt:lpstr>
      <vt:lpstr>Praktijk: Moodboard</vt:lpstr>
      <vt:lpstr>Praktijk: Dienblad</vt:lpstr>
      <vt:lpstr>Praktijk: Ruimte inrichten</vt:lpstr>
      <vt:lpstr>Praktijk: Ruimte inrichten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Kennismaken met de mentor 26 augustus 2019</dc:title>
  <dc:creator>Vincent van Groenendael</dc:creator>
  <cp:lastModifiedBy>Daniel Walczyk</cp:lastModifiedBy>
  <cp:revision>8</cp:revision>
  <cp:lastPrinted>2023-03-27T10:50:50Z</cp:lastPrinted>
  <dcterms:created xsi:type="dcterms:W3CDTF">2019-08-26T08:52:37Z</dcterms:created>
  <dcterms:modified xsi:type="dcterms:W3CDTF">2023-11-07T08:44:24Z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0x0101004E85F6B415B54848970B72942BC76D88</vt:lpwstr>
  </property>
  <property fmtid="{D5CDD505-2E9C-101B-9397-08002B2CF9AE}" pid="3" name="MediaServiceImageTags">
    <vt:lpwstr/>
  </property>
</Properties>
</file>