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8" r:id="rId4"/>
  </p:sldMasterIdLst>
  <p:notesMasterIdLst>
    <p:notesMasterId r:id="rId40"/>
  </p:notesMasterIdLst>
  <p:handoutMasterIdLst>
    <p:handoutMasterId r:id="rId41"/>
  </p:handoutMasterIdLst>
  <p:sldIdLst>
    <p:sldId id="256" r:id="rId5"/>
    <p:sldId id="347" r:id="rId6"/>
    <p:sldId id="348" r:id="rId7"/>
    <p:sldId id="350" r:id="rId8"/>
    <p:sldId id="398" r:id="rId9"/>
    <p:sldId id="349" r:id="rId10"/>
    <p:sldId id="401" r:id="rId11"/>
    <p:sldId id="281" r:id="rId12"/>
    <p:sldId id="261" r:id="rId13"/>
    <p:sldId id="264" r:id="rId14"/>
    <p:sldId id="344" r:id="rId15"/>
    <p:sldId id="399" r:id="rId16"/>
    <p:sldId id="407" r:id="rId17"/>
    <p:sldId id="263" r:id="rId18"/>
    <p:sldId id="416" r:id="rId19"/>
    <p:sldId id="257" r:id="rId20"/>
    <p:sldId id="403" r:id="rId21"/>
    <p:sldId id="267" r:id="rId22"/>
    <p:sldId id="283" r:id="rId23"/>
    <p:sldId id="404" r:id="rId24"/>
    <p:sldId id="405" r:id="rId25"/>
    <p:sldId id="406" r:id="rId26"/>
    <p:sldId id="266" r:id="rId27"/>
    <p:sldId id="270" r:id="rId28"/>
    <p:sldId id="346" r:id="rId29"/>
    <p:sldId id="412" r:id="rId30"/>
    <p:sldId id="408" r:id="rId31"/>
    <p:sldId id="413" r:id="rId32"/>
    <p:sldId id="414" r:id="rId33"/>
    <p:sldId id="415" r:id="rId34"/>
    <p:sldId id="400" r:id="rId35"/>
    <p:sldId id="409" r:id="rId36"/>
    <p:sldId id="410" r:id="rId37"/>
    <p:sldId id="411" r:id="rId38"/>
    <p:sldId id="271" r:id="rId39"/>
  </p:sldIdLst>
  <p:sldSz cx="9144000" cy="6858000" type="screen4x3"/>
  <p:notesSz cx="6858000" cy="91440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34F464-9632-47FC-B43A-F8552B9B9C8F}" v="109" dt="2024-08-30T12:21:53.35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396" autoAdjust="0"/>
  </p:normalViewPr>
  <p:slideViewPr>
    <p:cSldViewPr>
      <p:cViewPr varScale="1">
        <p:scale>
          <a:sx n="54" d="100"/>
          <a:sy n="54" d="100"/>
        </p:scale>
        <p:origin x="1664"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156466-DA71-4CDA-AEFA-68B67794246C}" type="doc">
      <dgm:prSet loTypeId="urn:microsoft.com/office/officeart/2005/8/layout/pyramid1" loCatId="pyramid" qsTypeId="urn:microsoft.com/office/officeart/2005/8/quickstyle/simple1" qsCatId="simple" csTypeId="urn:microsoft.com/office/officeart/2005/8/colors/accent1_2" csCatId="accent1" phldr="1"/>
      <dgm:spPr/>
    </dgm:pt>
    <dgm:pt modelId="{F9200C70-9887-4FEC-88EE-BA994B0A8B95}">
      <dgm:prSet phldrT="[Tekst]"/>
      <dgm:spPr>
        <a:solidFill>
          <a:schemeClr val="accent2"/>
        </a:solidFill>
      </dgm:spPr>
      <dgm:t>
        <a:bodyPr/>
        <a:lstStyle/>
        <a:p>
          <a:r>
            <a:rPr lang="nl-NL"/>
            <a:t>Langdurig ziek</a:t>
          </a:r>
        </a:p>
      </dgm:t>
    </dgm:pt>
    <dgm:pt modelId="{8AB79ED4-A36B-4D56-A428-A3ADA2C633C3}" type="parTrans" cxnId="{1D2A5BC4-ADD5-4CCF-9DE1-CFA77A1387FD}">
      <dgm:prSet/>
      <dgm:spPr/>
      <dgm:t>
        <a:bodyPr/>
        <a:lstStyle/>
        <a:p>
          <a:endParaRPr lang="nl-NL"/>
        </a:p>
      </dgm:t>
    </dgm:pt>
    <dgm:pt modelId="{E4DAA635-9C3C-4101-A228-9DDB778CE158}" type="sibTrans" cxnId="{1D2A5BC4-ADD5-4CCF-9DE1-CFA77A1387FD}">
      <dgm:prSet/>
      <dgm:spPr/>
      <dgm:t>
        <a:bodyPr/>
        <a:lstStyle/>
        <a:p>
          <a:endParaRPr lang="nl-NL"/>
        </a:p>
      </dgm:t>
    </dgm:pt>
    <dgm:pt modelId="{F43B5EEA-93EE-4B30-A76B-341CB0493302}">
      <dgm:prSet phldrT="[Tekst]" phldr="0"/>
      <dgm:spPr>
        <a:solidFill>
          <a:schemeClr val="accent2"/>
        </a:solidFill>
      </dgm:spPr>
      <dgm:t>
        <a:bodyPr/>
        <a:lstStyle/>
        <a:p>
          <a:pPr rtl="0"/>
          <a:r>
            <a:rPr lang="nl-NL">
              <a:latin typeface="Calibri"/>
            </a:rPr>
            <a:t>Medisch bezoek</a:t>
          </a:r>
          <a:endParaRPr lang="nl-NL"/>
        </a:p>
      </dgm:t>
    </dgm:pt>
    <dgm:pt modelId="{04C9DB4A-A312-4383-8280-29CCB7D3F60E}" type="parTrans" cxnId="{4CB795D7-A0D7-4B34-8F21-3AF5E1F0349A}">
      <dgm:prSet/>
      <dgm:spPr/>
      <dgm:t>
        <a:bodyPr/>
        <a:lstStyle/>
        <a:p>
          <a:endParaRPr lang="nl-NL"/>
        </a:p>
      </dgm:t>
    </dgm:pt>
    <dgm:pt modelId="{80AF90AD-8419-46BF-8A68-9E53AACAF37A}" type="sibTrans" cxnId="{4CB795D7-A0D7-4B34-8F21-3AF5E1F0349A}">
      <dgm:prSet/>
      <dgm:spPr/>
      <dgm:t>
        <a:bodyPr/>
        <a:lstStyle/>
        <a:p>
          <a:endParaRPr lang="nl-NL"/>
        </a:p>
      </dgm:t>
    </dgm:pt>
    <dgm:pt modelId="{19FB5EA8-CBE3-49F3-81FE-18237E3EF2E4}">
      <dgm:prSet phldrT="[Tekst]"/>
      <dgm:spPr>
        <a:solidFill>
          <a:schemeClr val="accent2"/>
        </a:solidFill>
      </dgm:spPr>
      <dgm:t>
        <a:bodyPr/>
        <a:lstStyle/>
        <a:p>
          <a:r>
            <a:rPr lang="nl-NL"/>
            <a:t>Ziek </a:t>
          </a:r>
          <a:r>
            <a:rPr lang="nl-NL">
              <a:latin typeface="Calibri"/>
            </a:rPr>
            <a:t>(</a:t>
          </a:r>
          <a:r>
            <a:rPr lang="nl-NL"/>
            <a:t>op school</a:t>
          </a:r>
          <a:r>
            <a:rPr lang="nl-NL">
              <a:latin typeface="Calibri"/>
            </a:rPr>
            <a:t>)</a:t>
          </a:r>
          <a:endParaRPr lang="nl-NL"/>
        </a:p>
      </dgm:t>
    </dgm:pt>
    <dgm:pt modelId="{288B9CA1-2CC7-46B3-8738-DAF40D6E3F46}" type="parTrans" cxnId="{48A8FA7F-911D-4F80-9AFE-7F451557F170}">
      <dgm:prSet/>
      <dgm:spPr/>
      <dgm:t>
        <a:bodyPr/>
        <a:lstStyle/>
        <a:p>
          <a:endParaRPr lang="nl-NL"/>
        </a:p>
      </dgm:t>
    </dgm:pt>
    <dgm:pt modelId="{766F72F2-DFCA-4D1D-AAF7-8B9D3023CA33}" type="sibTrans" cxnId="{48A8FA7F-911D-4F80-9AFE-7F451557F170}">
      <dgm:prSet/>
      <dgm:spPr/>
      <dgm:t>
        <a:bodyPr/>
        <a:lstStyle/>
        <a:p>
          <a:endParaRPr lang="nl-NL"/>
        </a:p>
      </dgm:t>
    </dgm:pt>
    <dgm:pt modelId="{A31E83E5-E6CD-4E93-B88F-C1E9374034A0}">
      <dgm:prSet phldrT="[Tekst]"/>
      <dgm:spPr>
        <a:solidFill>
          <a:schemeClr val="accent2"/>
        </a:solidFill>
      </dgm:spPr>
      <dgm:t>
        <a:bodyPr/>
        <a:lstStyle/>
        <a:p>
          <a:r>
            <a:rPr lang="nl-NL"/>
            <a:t>Blessures en beperkingen</a:t>
          </a:r>
        </a:p>
      </dgm:t>
    </dgm:pt>
    <dgm:pt modelId="{C22ECFC4-7414-41A1-9D14-CFBE65AD5416}" type="parTrans" cxnId="{0CD66CDE-9240-47FE-A329-5FE242845061}">
      <dgm:prSet/>
      <dgm:spPr/>
      <dgm:t>
        <a:bodyPr/>
        <a:lstStyle/>
        <a:p>
          <a:endParaRPr lang="nl-NL"/>
        </a:p>
      </dgm:t>
    </dgm:pt>
    <dgm:pt modelId="{C50E4AFE-E606-485B-BDBA-DBAA6B73EDE3}" type="sibTrans" cxnId="{0CD66CDE-9240-47FE-A329-5FE242845061}">
      <dgm:prSet/>
      <dgm:spPr/>
      <dgm:t>
        <a:bodyPr/>
        <a:lstStyle/>
        <a:p>
          <a:endParaRPr lang="nl-NL"/>
        </a:p>
      </dgm:t>
    </dgm:pt>
    <dgm:pt modelId="{AE303569-161D-4CC8-BEDE-B6AB405A3687}" type="pres">
      <dgm:prSet presAssocID="{18156466-DA71-4CDA-AEFA-68B67794246C}" presName="Name0" presStyleCnt="0">
        <dgm:presLayoutVars>
          <dgm:dir/>
          <dgm:animLvl val="lvl"/>
          <dgm:resizeHandles val="exact"/>
        </dgm:presLayoutVars>
      </dgm:prSet>
      <dgm:spPr/>
    </dgm:pt>
    <dgm:pt modelId="{8A0E0660-F1A0-44BC-BCF5-259A2F5C7722}" type="pres">
      <dgm:prSet presAssocID="{F9200C70-9887-4FEC-88EE-BA994B0A8B95}" presName="Name8" presStyleCnt="0"/>
      <dgm:spPr/>
    </dgm:pt>
    <dgm:pt modelId="{1201321C-FD4E-4977-8EC3-78E9ED7E99D7}" type="pres">
      <dgm:prSet presAssocID="{F9200C70-9887-4FEC-88EE-BA994B0A8B95}" presName="level" presStyleLbl="node1" presStyleIdx="0" presStyleCnt="4">
        <dgm:presLayoutVars>
          <dgm:chMax val="1"/>
          <dgm:bulletEnabled val="1"/>
        </dgm:presLayoutVars>
      </dgm:prSet>
      <dgm:spPr/>
    </dgm:pt>
    <dgm:pt modelId="{83D26AAA-6D6C-4FC1-8B4A-ACDAAF793832}" type="pres">
      <dgm:prSet presAssocID="{F9200C70-9887-4FEC-88EE-BA994B0A8B95}" presName="levelTx" presStyleLbl="revTx" presStyleIdx="0" presStyleCnt="0">
        <dgm:presLayoutVars>
          <dgm:chMax val="1"/>
          <dgm:bulletEnabled val="1"/>
        </dgm:presLayoutVars>
      </dgm:prSet>
      <dgm:spPr/>
    </dgm:pt>
    <dgm:pt modelId="{EB4A25E1-8DF0-4FFC-A1B3-25E19D45C06F}" type="pres">
      <dgm:prSet presAssocID="{F43B5EEA-93EE-4B30-A76B-341CB0493302}" presName="Name8" presStyleCnt="0"/>
      <dgm:spPr/>
    </dgm:pt>
    <dgm:pt modelId="{EABB4DD1-FC8D-47F4-99CE-9AACA527BF19}" type="pres">
      <dgm:prSet presAssocID="{F43B5EEA-93EE-4B30-A76B-341CB0493302}" presName="level" presStyleLbl="node1" presStyleIdx="1" presStyleCnt="4">
        <dgm:presLayoutVars>
          <dgm:chMax val="1"/>
          <dgm:bulletEnabled val="1"/>
        </dgm:presLayoutVars>
      </dgm:prSet>
      <dgm:spPr/>
    </dgm:pt>
    <dgm:pt modelId="{B2BFA26E-5D98-422A-B7CF-339CC89F9F3C}" type="pres">
      <dgm:prSet presAssocID="{F43B5EEA-93EE-4B30-A76B-341CB0493302}" presName="levelTx" presStyleLbl="revTx" presStyleIdx="0" presStyleCnt="0">
        <dgm:presLayoutVars>
          <dgm:chMax val="1"/>
          <dgm:bulletEnabled val="1"/>
        </dgm:presLayoutVars>
      </dgm:prSet>
      <dgm:spPr/>
    </dgm:pt>
    <dgm:pt modelId="{E9116112-6515-4E4B-8B5C-772262EA87AB}" type="pres">
      <dgm:prSet presAssocID="{19FB5EA8-CBE3-49F3-81FE-18237E3EF2E4}" presName="Name8" presStyleCnt="0"/>
      <dgm:spPr/>
    </dgm:pt>
    <dgm:pt modelId="{385E6E3A-0AB4-4DDD-A503-B869C31AAEEC}" type="pres">
      <dgm:prSet presAssocID="{19FB5EA8-CBE3-49F3-81FE-18237E3EF2E4}" presName="level" presStyleLbl="node1" presStyleIdx="2" presStyleCnt="4">
        <dgm:presLayoutVars>
          <dgm:chMax val="1"/>
          <dgm:bulletEnabled val="1"/>
        </dgm:presLayoutVars>
      </dgm:prSet>
      <dgm:spPr/>
    </dgm:pt>
    <dgm:pt modelId="{666EA8AD-2131-4335-A85B-6FA4C6A87155}" type="pres">
      <dgm:prSet presAssocID="{19FB5EA8-CBE3-49F3-81FE-18237E3EF2E4}" presName="levelTx" presStyleLbl="revTx" presStyleIdx="0" presStyleCnt="0">
        <dgm:presLayoutVars>
          <dgm:chMax val="1"/>
          <dgm:bulletEnabled val="1"/>
        </dgm:presLayoutVars>
      </dgm:prSet>
      <dgm:spPr/>
    </dgm:pt>
    <dgm:pt modelId="{A9A4B8BC-BBE6-4778-91B7-0B40E36C6D9F}" type="pres">
      <dgm:prSet presAssocID="{A31E83E5-E6CD-4E93-B88F-C1E9374034A0}" presName="Name8" presStyleCnt="0"/>
      <dgm:spPr/>
    </dgm:pt>
    <dgm:pt modelId="{12F0140D-D2A0-40CB-B5A3-5399C8CB8095}" type="pres">
      <dgm:prSet presAssocID="{A31E83E5-E6CD-4E93-B88F-C1E9374034A0}" presName="level" presStyleLbl="node1" presStyleIdx="3" presStyleCnt="4">
        <dgm:presLayoutVars>
          <dgm:chMax val="1"/>
          <dgm:bulletEnabled val="1"/>
        </dgm:presLayoutVars>
      </dgm:prSet>
      <dgm:spPr/>
    </dgm:pt>
    <dgm:pt modelId="{313A751C-6911-4613-A9D6-E4CD84A872B6}" type="pres">
      <dgm:prSet presAssocID="{A31E83E5-E6CD-4E93-B88F-C1E9374034A0}" presName="levelTx" presStyleLbl="revTx" presStyleIdx="0" presStyleCnt="0">
        <dgm:presLayoutVars>
          <dgm:chMax val="1"/>
          <dgm:bulletEnabled val="1"/>
        </dgm:presLayoutVars>
      </dgm:prSet>
      <dgm:spPr/>
    </dgm:pt>
  </dgm:ptLst>
  <dgm:cxnLst>
    <dgm:cxn modelId="{898E8C73-90D7-4EE8-A0B5-E2E010EA65AF}" type="presOf" srcId="{F9200C70-9887-4FEC-88EE-BA994B0A8B95}" destId="{83D26AAA-6D6C-4FC1-8B4A-ACDAAF793832}" srcOrd="1" destOrd="0" presId="urn:microsoft.com/office/officeart/2005/8/layout/pyramid1"/>
    <dgm:cxn modelId="{AA56FF54-ED5B-45F8-B724-ADCFDA27C3E3}" type="presOf" srcId="{A31E83E5-E6CD-4E93-B88F-C1E9374034A0}" destId="{313A751C-6911-4613-A9D6-E4CD84A872B6}" srcOrd="1" destOrd="0" presId="urn:microsoft.com/office/officeart/2005/8/layout/pyramid1"/>
    <dgm:cxn modelId="{0ECCDC7E-C699-444B-906A-D46BD3C18DEF}" type="presOf" srcId="{F43B5EEA-93EE-4B30-A76B-341CB0493302}" destId="{B2BFA26E-5D98-422A-B7CF-339CC89F9F3C}" srcOrd="1" destOrd="0" presId="urn:microsoft.com/office/officeart/2005/8/layout/pyramid1"/>
    <dgm:cxn modelId="{48A8FA7F-911D-4F80-9AFE-7F451557F170}" srcId="{18156466-DA71-4CDA-AEFA-68B67794246C}" destId="{19FB5EA8-CBE3-49F3-81FE-18237E3EF2E4}" srcOrd="2" destOrd="0" parTransId="{288B9CA1-2CC7-46B3-8738-DAF40D6E3F46}" sibTransId="{766F72F2-DFCA-4D1D-AAF7-8B9D3023CA33}"/>
    <dgm:cxn modelId="{B7297282-8C20-4980-AD04-50EF0CC88909}" type="presOf" srcId="{F9200C70-9887-4FEC-88EE-BA994B0A8B95}" destId="{1201321C-FD4E-4977-8EC3-78E9ED7E99D7}" srcOrd="0" destOrd="0" presId="urn:microsoft.com/office/officeart/2005/8/layout/pyramid1"/>
    <dgm:cxn modelId="{C1A4BC8E-F28D-4D85-B0C9-E322CFD82D39}" type="presOf" srcId="{19FB5EA8-CBE3-49F3-81FE-18237E3EF2E4}" destId="{385E6E3A-0AB4-4DDD-A503-B869C31AAEEC}" srcOrd="0" destOrd="0" presId="urn:microsoft.com/office/officeart/2005/8/layout/pyramid1"/>
    <dgm:cxn modelId="{DD8AB3A8-1E37-4010-B63D-09D15AAA80AD}" type="presOf" srcId="{19FB5EA8-CBE3-49F3-81FE-18237E3EF2E4}" destId="{666EA8AD-2131-4335-A85B-6FA4C6A87155}" srcOrd="1" destOrd="0" presId="urn:microsoft.com/office/officeart/2005/8/layout/pyramid1"/>
    <dgm:cxn modelId="{55F953C0-8F6C-4385-881E-452DD71CACD1}" type="presOf" srcId="{18156466-DA71-4CDA-AEFA-68B67794246C}" destId="{AE303569-161D-4CC8-BEDE-B6AB405A3687}" srcOrd="0" destOrd="0" presId="urn:microsoft.com/office/officeart/2005/8/layout/pyramid1"/>
    <dgm:cxn modelId="{1D2A5BC4-ADD5-4CCF-9DE1-CFA77A1387FD}" srcId="{18156466-DA71-4CDA-AEFA-68B67794246C}" destId="{F9200C70-9887-4FEC-88EE-BA994B0A8B95}" srcOrd="0" destOrd="0" parTransId="{8AB79ED4-A36B-4D56-A428-A3ADA2C633C3}" sibTransId="{E4DAA635-9C3C-4101-A228-9DDB778CE158}"/>
    <dgm:cxn modelId="{CEEA11C9-2342-4037-8857-880911209DC3}" type="presOf" srcId="{A31E83E5-E6CD-4E93-B88F-C1E9374034A0}" destId="{12F0140D-D2A0-40CB-B5A3-5399C8CB8095}" srcOrd="0" destOrd="0" presId="urn:microsoft.com/office/officeart/2005/8/layout/pyramid1"/>
    <dgm:cxn modelId="{4CB795D7-A0D7-4B34-8F21-3AF5E1F0349A}" srcId="{18156466-DA71-4CDA-AEFA-68B67794246C}" destId="{F43B5EEA-93EE-4B30-A76B-341CB0493302}" srcOrd="1" destOrd="0" parTransId="{04C9DB4A-A312-4383-8280-29CCB7D3F60E}" sibTransId="{80AF90AD-8419-46BF-8A68-9E53AACAF37A}"/>
    <dgm:cxn modelId="{0CD66CDE-9240-47FE-A329-5FE242845061}" srcId="{18156466-DA71-4CDA-AEFA-68B67794246C}" destId="{A31E83E5-E6CD-4E93-B88F-C1E9374034A0}" srcOrd="3" destOrd="0" parTransId="{C22ECFC4-7414-41A1-9D14-CFBE65AD5416}" sibTransId="{C50E4AFE-E606-485B-BDBA-DBAA6B73EDE3}"/>
    <dgm:cxn modelId="{0FB77AEB-B880-4DF6-9603-CE8D482E726F}" type="presOf" srcId="{F43B5EEA-93EE-4B30-A76B-341CB0493302}" destId="{EABB4DD1-FC8D-47F4-99CE-9AACA527BF19}" srcOrd="0" destOrd="0" presId="urn:microsoft.com/office/officeart/2005/8/layout/pyramid1"/>
    <dgm:cxn modelId="{25D76ADA-2A7F-484F-98F8-04C3AFB8E3E8}" type="presParOf" srcId="{AE303569-161D-4CC8-BEDE-B6AB405A3687}" destId="{8A0E0660-F1A0-44BC-BCF5-259A2F5C7722}" srcOrd="0" destOrd="0" presId="urn:microsoft.com/office/officeart/2005/8/layout/pyramid1"/>
    <dgm:cxn modelId="{9A440B07-1281-496F-B685-6EC2A9B9FA9B}" type="presParOf" srcId="{8A0E0660-F1A0-44BC-BCF5-259A2F5C7722}" destId="{1201321C-FD4E-4977-8EC3-78E9ED7E99D7}" srcOrd="0" destOrd="0" presId="urn:microsoft.com/office/officeart/2005/8/layout/pyramid1"/>
    <dgm:cxn modelId="{0A127B02-1A29-4670-9EEB-3C2EB1915EE6}" type="presParOf" srcId="{8A0E0660-F1A0-44BC-BCF5-259A2F5C7722}" destId="{83D26AAA-6D6C-4FC1-8B4A-ACDAAF793832}" srcOrd="1" destOrd="0" presId="urn:microsoft.com/office/officeart/2005/8/layout/pyramid1"/>
    <dgm:cxn modelId="{4A630218-3267-42C9-ABFF-D223D1962EB9}" type="presParOf" srcId="{AE303569-161D-4CC8-BEDE-B6AB405A3687}" destId="{EB4A25E1-8DF0-4FFC-A1B3-25E19D45C06F}" srcOrd="1" destOrd="0" presId="urn:microsoft.com/office/officeart/2005/8/layout/pyramid1"/>
    <dgm:cxn modelId="{61EEFDC6-C867-458A-8FF3-BF3D50A15303}" type="presParOf" srcId="{EB4A25E1-8DF0-4FFC-A1B3-25E19D45C06F}" destId="{EABB4DD1-FC8D-47F4-99CE-9AACA527BF19}" srcOrd="0" destOrd="0" presId="urn:microsoft.com/office/officeart/2005/8/layout/pyramid1"/>
    <dgm:cxn modelId="{779088C0-C3D5-49D7-8916-E5FAFAF0C034}" type="presParOf" srcId="{EB4A25E1-8DF0-4FFC-A1B3-25E19D45C06F}" destId="{B2BFA26E-5D98-422A-B7CF-339CC89F9F3C}" srcOrd="1" destOrd="0" presId="urn:microsoft.com/office/officeart/2005/8/layout/pyramid1"/>
    <dgm:cxn modelId="{E98AE659-8CDB-461B-8866-5A6D0E773D78}" type="presParOf" srcId="{AE303569-161D-4CC8-BEDE-B6AB405A3687}" destId="{E9116112-6515-4E4B-8B5C-772262EA87AB}" srcOrd="2" destOrd="0" presId="urn:microsoft.com/office/officeart/2005/8/layout/pyramid1"/>
    <dgm:cxn modelId="{08FE1424-411F-4F7F-8CB7-68C0CE558C8D}" type="presParOf" srcId="{E9116112-6515-4E4B-8B5C-772262EA87AB}" destId="{385E6E3A-0AB4-4DDD-A503-B869C31AAEEC}" srcOrd="0" destOrd="0" presId="urn:microsoft.com/office/officeart/2005/8/layout/pyramid1"/>
    <dgm:cxn modelId="{9567D580-EE21-4692-8A6D-7370F0F589B0}" type="presParOf" srcId="{E9116112-6515-4E4B-8B5C-772262EA87AB}" destId="{666EA8AD-2131-4335-A85B-6FA4C6A87155}" srcOrd="1" destOrd="0" presId="urn:microsoft.com/office/officeart/2005/8/layout/pyramid1"/>
    <dgm:cxn modelId="{E6C56C61-178B-43DA-B6AB-700255A8FBA1}" type="presParOf" srcId="{AE303569-161D-4CC8-BEDE-B6AB405A3687}" destId="{A9A4B8BC-BBE6-4778-91B7-0B40E36C6D9F}" srcOrd="3" destOrd="0" presId="urn:microsoft.com/office/officeart/2005/8/layout/pyramid1"/>
    <dgm:cxn modelId="{50CEADCC-9B44-4C34-B3E6-56C0327C7B34}" type="presParOf" srcId="{A9A4B8BC-BBE6-4778-91B7-0B40E36C6D9F}" destId="{12F0140D-D2A0-40CB-B5A3-5399C8CB8095}" srcOrd="0" destOrd="0" presId="urn:microsoft.com/office/officeart/2005/8/layout/pyramid1"/>
    <dgm:cxn modelId="{D6B2EB3D-3C0D-4C7C-90A4-2274333309AB}" type="presParOf" srcId="{A9A4B8BC-BBE6-4778-91B7-0B40E36C6D9F}" destId="{313A751C-6911-4613-A9D6-E4CD84A872B6}"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91E866-F6AD-437B-A4F3-F97949D95EB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nl-NL"/>
        </a:p>
      </dgm:t>
    </dgm:pt>
    <dgm:pt modelId="{0A98ED70-481A-4AE2-A44A-0957B48F9151}">
      <dgm:prSet phldrT="[Tekst]"/>
      <dgm:spPr>
        <a:solidFill>
          <a:schemeClr val="accent2"/>
        </a:solidFill>
      </dgm:spPr>
      <dgm:t>
        <a:bodyPr anchor="t"/>
        <a:lstStyle/>
        <a:p>
          <a:r>
            <a:rPr lang="nl-NL" dirty="0"/>
            <a:t>Vrijstellingen</a:t>
          </a:r>
        </a:p>
      </dgm:t>
    </dgm:pt>
    <dgm:pt modelId="{F4E38C61-6204-40DC-8D32-D674C23D34BB}" type="parTrans" cxnId="{BBCFDAC8-DD9A-445A-874E-7AA895E55240}">
      <dgm:prSet/>
      <dgm:spPr/>
      <dgm:t>
        <a:bodyPr/>
        <a:lstStyle/>
        <a:p>
          <a:endParaRPr lang="nl-NL"/>
        </a:p>
      </dgm:t>
    </dgm:pt>
    <dgm:pt modelId="{7E309B6D-D5BD-49C1-BE02-688CA17A8964}" type="sibTrans" cxnId="{BBCFDAC8-DD9A-445A-874E-7AA895E55240}">
      <dgm:prSet/>
      <dgm:spPr/>
      <dgm:t>
        <a:bodyPr/>
        <a:lstStyle/>
        <a:p>
          <a:endParaRPr lang="nl-NL"/>
        </a:p>
      </dgm:t>
    </dgm:pt>
    <dgm:pt modelId="{A9E9C67F-2085-49A4-97D6-4BE443A2AC68}">
      <dgm:prSet phldrT="[Tekst]"/>
      <dgm:spPr>
        <a:solidFill>
          <a:schemeClr val="accent2"/>
        </a:solidFill>
      </dgm:spPr>
      <dgm:t>
        <a:bodyPr/>
        <a:lstStyle/>
        <a:p>
          <a:r>
            <a:rPr lang="nl-NL"/>
            <a:t>Verlof</a:t>
          </a:r>
        </a:p>
      </dgm:t>
    </dgm:pt>
    <dgm:pt modelId="{137CD4A0-D34C-4C2B-ABBD-3EB7A396647E}" type="parTrans" cxnId="{659714B8-083B-423B-B868-513505AC3AA4}">
      <dgm:prSet/>
      <dgm:spPr/>
      <dgm:t>
        <a:bodyPr/>
        <a:lstStyle/>
        <a:p>
          <a:endParaRPr lang="nl-NL"/>
        </a:p>
      </dgm:t>
    </dgm:pt>
    <dgm:pt modelId="{C5527084-7482-4466-AABB-8143C9A56A1D}" type="sibTrans" cxnId="{659714B8-083B-423B-B868-513505AC3AA4}">
      <dgm:prSet/>
      <dgm:spPr/>
      <dgm:t>
        <a:bodyPr/>
        <a:lstStyle/>
        <a:p>
          <a:endParaRPr lang="nl-NL"/>
        </a:p>
      </dgm:t>
    </dgm:pt>
    <dgm:pt modelId="{A7FBAA67-BE0F-498B-AC79-A832957F1C8C}">
      <dgm:prSet phldrT="[Tekst]"/>
      <dgm:spPr>
        <a:solidFill>
          <a:schemeClr val="accent2"/>
        </a:solidFill>
      </dgm:spPr>
      <dgm:t>
        <a:bodyPr/>
        <a:lstStyle/>
        <a:p>
          <a:r>
            <a:rPr lang="nl-NL"/>
            <a:t>Te laat</a:t>
          </a:r>
        </a:p>
      </dgm:t>
    </dgm:pt>
    <dgm:pt modelId="{7D639BEC-7FAF-490B-8427-1FE3354ABDF4}" type="parTrans" cxnId="{A4F601E3-BD69-419F-A95D-C8C86E7BD1FC}">
      <dgm:prSet/>
      <dgm:spPr/>
      <dgm:t>
        <a:bodyPr/>
        <a:lstStyle/>
        <a:p>
          <a:endParaRPr lang="nl-NL"/>
        </a:p>
      </dgm:t>
    </dgm:pt>
    <dgm:pt modelId="{3439B2FF-AF85-4950-8D70-D3DEFE812DA1}" type="sibTrans" cxnId="{A4F601E3-BD69-419F-A95D-C8C86E7BD1FC}">
      <dgm:prSet/>
      <dgm:spPr/>
      <dgm:t>
        <a:bodyPr/>
        <a:lstStyle/>
        <a:p>
          <a:endParaRPr lang="nl-NL"/>
        </a:p>
      </dgm:t>
    </dgm:pt>
    <dgm:pt modelId="{DC2D6CFD-9E7A-42E7-BA8B-942953B1E73A}">
      <dgm:prSet phldrT="[Tekst]"/>
      <dgm:spPr>
        <a:solidFill>
          <a:schemeClr val="accent2"/>
        </a:solidFill>
      </dgm:spPr>
      <dgm:t>
        <a:bodyPr/>
        <a:lstStyle/>
        <a:p>
          <a:r>
            <a:rPr lang="nl-NL"/>
            <a:t>Bijbanen</a:t>
          </a:r>
        </a:p>
      </dgm:t>
    </dgm:pt>
    <dgm:pt modelId="{B6B99210-FB4E-414B-AAE4-5E2941FDA1D9}" type="parTrans" cxnId="{9E1B4394-135A-4DFF-806B-1338564AAC61}">
      <dgm:prSet/>
      <dgm:spPr/>
      <dgm:t>
        <a:bodyPr/>
        <a:lstStyle/>
        <a:p>
          <a:endParaRPr lang="nl-NL"/>
        </a:p>
      </dgm:t>
    </dgm:pt>
    <dgm:pt modelId="{8060D9AB-96C8-4E96-B500-B89940BC8F4D}" type="sibTrans" cxnId="{9E1B4394-135A-4DFF-806B-1338564AAC61}">
      <dgm:prSet/>
      <dgm:spPr/>
      <dgm:t>
        <a:bodyPr/>
        <a:lstStyle/>
        <a:p>
          <a:endParaRPr lang="nl-NL"/>
        </a:p>
      </dgm:t>
    </dgm:pt>
    <dgm:pt modelId="{ACE987B3-3D22-41BD-A20A-628B8FBEAC50}">
      <dgm:prSet phldrT="[Tekst]"/>
      <dgm:spPr>
        <a:solidFill>
          <a:schemeClr val="accent2"/>
        </a:solidFill>
      </dgm:spPr>
      <dgm:t>
        <a:bodyPr/>
        <a:lstStyle/>
        <a:p>
          <a:r>
            <a:rPr lang="nl-NL"/>
            <a:t>Inhaaltoetsen</a:t>
          </a:r>
        </a:p>
      </dgm:t>
    </dgm:pt>
    <dgm:pt modelId="{D8BFC856-FA90-453D-B5A1-0BE28442907F}" type="parTrans" cxnId="{676702A8-BB2D-4FCC-90E9-68DB9E439405}">
      <dgm:prSet/>
      <dgm:spPr/>
      <dgm:t>
        <a:bodyPr/>
        <a:lstStyle/>
        <a:p>
          <a:endParaRPr lang="nl-NL"/>
        </a:p>
      </dgm:t>
    </dgm:pt>
    <dgm:pt modelId="{1D51FD31-B360-4319-BF55-802CA3E8D1C3}" type="sibTrans" cxnId="{676702A8-BB2D-4FCC-90E9-68DB9E439405}">
      <dgm:prSet/>
      <dgm:spPr/>
      <dgm:t>
        <a:bodyPr/>
        <a:lstStyle/>
        <a:p>
          <a:endParaRPr lang="nl-NL"/>
        </a:p>
      </dgm:t>
    </dgm:pt>
    <dgm:pt modelId="{4C33A5E8-F4EE-4BC1-A002-FB49C5EC9583}" type="pres">
      <dgm:prSet presAssocID="{D291E866-F6AD-437B-A4F3-F97949D95EB5}" presName="diagram" presStyleCnt="0">
        <dgm:presLayoutVars>
          <dgm:chMax val="1"/>
          <dgm:dir/>
          <dgm:animLvl val="ctr"/>
          <dgm:resizeHandles val="exact"/>
        </dgm:presLayoutVars>
      </dgm:prSet>
      <dgm:spPr/>
    </dgm:pt>
    <dgm:pt modelId="{E679382B-0E44-406D-8E2E-71381141A9FA}" type="pres">
      <dgm:prSet presAssocID="{D291E866-F6AD-437B-A4F3-F97949D95EB5}" presName="matrix" presStyleCnt="0"/>
      <dgm:spPr/>
    </dgm:pt>
    <dgm:pt modelId="{CE937889-19AB-4786-A051-154AD0D8BC39}" type="pres">
      <dgm:prSet presAssocID="{D291E866-F6AD-437B-A4F3-F97949D95EB5}" presName="tile1" presStyleLbl="node1" presStyleIdx="0" presStyleCnt="4" custLinFactNeighborX="4348" custLinFactNeighborY="5000"/>
      <dgm:spPr/>
    </dgm:pt>
    <dgm:pt modelId="{6E1AFF43-9EE6-4277-9A2C-5CDFE2C8FEAC}" type="pres">
      <dgm:prSet presAssocID="{D291E866-F6AD-437B-A4F3-F97949D95EB5}" presName="tile1text" presStyleLbl="node1" presStyleIdx="0" presStyleCnt="4">
        <dgm:presLayoutVars>
          <dgm:chMax val="0"/>
          <dgm:chPref val="0"/>
          <dgm:bulletEnabled val="1"/>
        </dgm:presLayoutVars>
      </dgm:prSet>
      <dgm:spPr/>
    </dgm:pt>
    <dgm:pt modelId="{8303FCE7-8991-4712-96CE-9436FE6082F5}" type="pres">
      <dgm:prSet presAssocID="{D291E866-F6AD-437B-A4F3-F97949D95EB5}" presName="tile2" presStyleLbl="node1" presStyleIdx="1" presStyleCnt="4" custLinFactNeighborX="4348" custLinFactNeighborY="5000"/>
      <dgm:spPr/>
    </dgm:pt>
    <dgm:pt modelId="{58619C35-F2FC-47FB-A253-BF4840D7F160}" type="pres">
      <dgm:prSet presAssocID="{D291E866-F6AD-437B-A4F3-F97949D95EB5}" presName="tile2text" presStyleLbl="node1" presStyleIdx="1" presStyleCnt="4">
        <dgm:presLayoutVars>
          <dgm:chMax val="0"/>
          <dgm:chPref val="0"/>
          <dgm:bulletEnabled val="1"/>
        </dgm:presLayoutVars>
      </dgm:prSet>
      <dgm:spPr/>
    </dgm:pt>
    <dgm:pt modelId="{45207128-518E-46CF-B3FF-9E0090AF84A6}" type="pres">
      <dgm:prSet presAssocID="{D291E866-F6AD-437B-A4F3-F97949D95EB5}" presName="tile3" presStyleLbl="node1" presStyleIdx="2" presStyleCnt="4" custLinFactNeighborX="4348" custLinFactNeighborY="5000"/>
      <dgm:spPr/>
    </dgm:pt>
    <dgm:pt modelId="{F8610605-45FE-4349-8805-3AE4CD0DD5BF}" type="pres">
      <dgm:prSet presAssocID="{D291E866-F6AD-437B-A4F3-F97949D95EB5}" presName="tile3text" presStyleLbl="node1" presStyleIdx="2" presStyleCnt="4">
        <dgm:presLayoutVars>
          <dgm:chMax val="0"/>
          <dgm:chPref val="0"/>
          <dgm:bulletEnabled val="1"/>
        </dgm:presLayoutVars>
      </dgm:prSet>
      <dgm:spPr/>
    </dgm:pt>
    <dgm:pt modelId="{3B929416-F4C7-48C1-8812-D9F83660FC19}" type="pres">
      <dgm:prSet presAssocID="{D291E866-F6AD-437B-A4F3-F97949D95EB5}" presName="tile4" presStyleLbl="node1" presStyleIdx="3" presStyleCnt="4" custLinFactNeighborX="10987" custLinFactNeighborY="6443"/>
      <dgm:spPr/>
    </dgm:pt>
    <dgm:pt modelId="{D70D0FE2-660E-493B-BF64-656A05ADF638}" type="pres">
      <dgm:prSet presAssocID="{D291E866-F6AD-437B-A4F3-F97949D95EB5}" presName="tile4text" presStyleLbl="node1" presStyleIdx="3" presStyleCnt="4">
        <dgm:presLayoutVars>
          <dgm:chMax val="0"/>
          <dgm:chPref val="0"/>
          <dgm:bulletEnabled val="1"/>
        </dgm:presLayoutVars>
      </dgm:prSet>
      <dgm:spPr/>
    </dgm:pt>
    <dgm:pt modelId="{682934F8-DBF4-4073-B195-7B0FA4E97C62}" type="pres">
      <dgm:prSet presAssocID="{D291E866-F6AD-437B-A4F3-F97949D95EB5}" presName="centerTile" presStyleLbl="fgShp" presStyleIdx="0" presStyleCnt="1" custScaleX="164583" custScaleY="176250">
        <dgm:presLayoutVars>
          <dgm:chMax val="0"/>
          <dgm:chPref val="0"/>
        </dgm:presLayoutVars>
      </dgm:prSet>
      <dgm:spPr/>
    </dgm:pt>
  </dgm:ptLst>
  <dgm:cxnLst>
    <dgm:cxn modelId="{FC6E0214-10A3-4871-B138-1616B4BAC711}" type="presOf" srcId="{D291E866-F6AD-437B-A4F3-F97949D95EB5}" destId="{4C33A5E8-F4EE-4BC1-A002-FB49C5EC9583}" srcOrd="0" destOrd="0" presId="urn:microsoft.com/office/officeart/2005/8/layout/matrix1"/>
    <dgm:cxn modelId="{462B121A-D44D-462B-A3D6-E28106ABB3B4}" type="presOf" srcId="{ACE987B3-3D22-41BD-A20A-628B8FBEAC50}" destId="{3B929416-F4C7-48C1-8812-D9F83660FC19}" srcOrd="0" destOrd="0" presId="urn:microsoft.com/office/officeart/2005/8/layout/matrix1"/>
    <dgm:cxn modelId="{BE9C762E-E163-4D0F-A7A5-E9D661C7EE5B}" type="presOf" srcId="{A7FBAA67-BE0F-498B-AC79-A832957F1C8C}" destId="{8303FCE7-8991-4712-96CE-9436FE6082F5}" srcOrd="0" destOrd="0" presId="urn:microsoft.com/office/officeart/2005/8/layout/matrix1"/>
    <dgm:cxn modelId="{2798D23C-345C-4C69-90BC-8E950D5A6F35}" type="presOf" srcId="{A9E9C67F-2085-49A4-97D6-4BE443A2AC68}" destId="{CE937889-19AB-4786-A051-154AD0D8BC39}" srcOrd="0" destOrd="0" presId="urn:microsoft.com/office/officeart/2005/8/layout/matrix1"/>
    <dgm:cxn modelId="{BFF4ED43-75A4-4130-B45F-4A0DA60F4EC5}" type="presOf" srcId="{A9E9C67F-2085-49A4-97D6-4BE443A2AC68}" destId="{6E1AFF43-9EE6-4277-9A2C-5CDFE2C8FEAC}" srcOrd="1" destOrd="0" presId="urn:microsoft.com/office/officeart/2005/8/layout/matrix1"/>
    <dgm:cxn modelId="{9E1B4394-135A-4DFF-806B-1338564AAC61}" srcId="{0A98ED70-481A-4AE2-A44A-0957B48F9151}" destId="{DC2D6CFD-9E7A-42E7-BA8B-942953B1E73A}" srcOrd="2" destOrd="0" parTransId="{B6B99210-FB4E-414B-AAE4-5E2941FDA1D9}" sibTransId="{8060D9AB-96C8-4E96-B500-B89940BC8F4D}"/>
    <dgm:cxn modelId="{859BC294-5FB2-441C-8823-CD9506C41969}" type="presOf" srcId="{A7FBAA67-BE0F-498B-AC79-A832957F1C8C}" destId="{58619C35-F2FC-47FB-A253-BF4840D7F160}" srcOrd="1" destOrd="0" presId="urn:microsoft.com/office/officeart/2005/8/layout/matrix1"/>
    <dgm:cxn modelId="{368EC19D-1255-4B61-A721-46283B40BAD9}" type="presOf" srcId="{DC2D6CFD-9E7A-42E7-BA8B-942953B1E73A}" destId="{45207128-518E-46CF-B3FF-9E0090AF84A6}" srcOrd="0" destOrd="0" presId="urn:microsoft.com/office/officeart/2005/8/layout/matrix1"/>
    <dgm:cxn modelId="{676702A8-BB2D-4FCC-90E9-68DB9E439405}" srcId="{0A98ED70-481A-4AE2-A44A-0957B48F9151}" destId="{ACE987B3-3D22-41BD-A20A-628B8FBEAC50}" srcOrd="3" destOrd="0" parTransId="{D8BFC856-FA90-453D-B5A1-0BE28442907F}" sibTransId="{1D51FD31-B360-4319-BF55-802CA3E8D1C3}"/>
    <dgm:cxn modelId="{C23E0DB0-FDC9-499A-8609-10159ECC4015}" type="presOf" srcId="{0A98ED70-481A-4AE2-A44A-0957B48F9151}" destId="{682934F8-DBF4-4073-B195-7B0FA4E97C62}" srcOrd="0" destOrd="0" presId="urn:microsoft.com/office/officeart/2005/8/layout/matrix1"/>
    <dgm:cxn modelId="{659714B8-083B-423B-B868-513505AC3AA4}" srcId="{0A98ED70-481A-4AE2-A44A-0957B48F9151}" destId="{A9E9C67F-2085-49A4-97D6-4BE443A2AC68}" srcOrd="0" destOrd="0" parTransId="{137CD4A0-D34C-4C2B-ABBD-3EB7A396647E}" sibTransId="{C5527084-7482-4466-AABB-8143C9A56A1D}"/>
    <dgm:cxn modelId="{0C385EC0-6E0B-4809-B8B7-4F542D0F98CF}" type="presOf" srcId="{DC2D6CFD-9E7A-42E7-BA8B-942953B1E73A}" destId="{F8610605-45FE-4349-8805-3AE4CD0DD5BF}" srcOrd="1" destOrd="0" presId="urn:microsoft.com/office/officeart/2005/8/layout/matrix1"/>
    <dgm:cxn modelId="{417028C1-167B-451C-B8C0-FCA24D642172}" type="presOf" srcId="{ACE987B3-3D22-41BD-A20A-628B8FBEAC50}" destId="{D70D0FE2-660E-493B-BF64-656A05ADF638}" srcOrd="1" destOrd="0" presId="urn:microsoft.com/office/officeart/2005/8/layout/matrix1"/>
    <dgm:cxn modelId="{BBCFDAC8-DD9A-445A-874E-7AA895E55240}" srcId="{D291E866-F6AD-437B-A4F3-F97949D95EB5}" destId="{0A98ED70-481A-4AE2-A44A-0957B48F9151}" srcOrd="0" destOrd="0" parTransId="{F4E38C61-6204-40DC-8D32-D674C23D34BB}" sibTransId="{7E309B6D-D5BD-49C1-BE02-688CA17A8964}"/>
    <dgm:cxn modelId="{A4F601E3-BD69-419F-A95D-C8C86E7BD1FC}" srcId="{0A98ED70-481A-4AE2-A44A-0957B48F9151}" destId="{A7FBAA67-BE0F-498B-AC79-A832957F1C8C}" srcOrd="1" destOrd="0" parTransId="{7D639BEC-7FAF-490B-8427-1FE3354ABDF4}" sibTransId="{3439B2FF-AF85-4950-8D70-D3DEFE812DA1}"/>
    <dgm:cxn modelId="{62D04615-B18F-4769-AF40-B17D90A1E806}" type="presParOf" srcId="{4C33A5E8-F4EE-4BC1-A002-FB49C5EC9583}" destId="{E679382B-0E44-406D-8E2E-71381141A9FA}" srcOrd="0" destOrd="0" presId="urn:microsoft.com/office/officeart/2005/8/layout/matrix1"/>
    <dgm:cxn modelId="{92EC64B1-2AAF-4709-A462-E89A0DA559AA}" type="presParOf" srcId="{E679382B-0E44-406D-8E2E-71381141A9FA}" destId="{CE937889-19AB-4786-A051-154AD0D8BC39}" srcOrd="0" destOrd="0" presId="urn:microsoft.com/office/officeart/2005/8/layout/matrix1"/>
    <dgm:cxn modelId="{3C14AA4A-AF95-4601-80DA-6CF8B311D024}" type="presParOf" srcId="{E679382B-0E44-406D-8E2E-71381141A9FA}" destId="{6E1AFF43-9EE6-4277-9A2C-5CDFE2C8FEAC}" srcOrd="1" destOrd="0" presId="urn:microsoft.com/office/officeart/2005/8/layout/matrix1"/>
    <dgm:cxn modelId="{E46C4879-5C3E-4B01-8B75-EAA1C0EC7EC2}" type="presParOf" srcId="{E679382B-0E44-406D-8E2E-71381141A9FA}" destId="{8303FCE7-8991-4712-96CE-9436FE6082F5}" srcOrd="2" destOrd="0" presId="urn:microsoft.com/office/officeart/2005/8/layout/matrix1"/>
    <dgm:cxn modelId="{3525A36E-27B2-453C-8DDD-B3EB67530756}" type="presParOf" srcId="{E679382B-0E44-406D-8E2E-71381141A9FA}" destId="{58619C35-F2FC-47FB-A253-BF4840D7F160}" srcOrd="3" destOrd="0" presId="urn:microsoft.com/office/officeart/2005/8/layout/matrix1"/>
    <dgm:cxn modelId="{52DF4F01-6D5D-4D65-806B-EF0E835B325A}" type="presParOf" srcId="{E679382B-0E44-406D-8E2E-71381141A9FA}" destId="{45207128-518E-46CF-B3FF-9E0090AF84A6}" srcOrd="4" destOrd="0" presId="urn:microsoft.com/office/officeart/2005/8/layout/matrix1"/>
    <dgm:cxn modelId="{A8C8542A-0EFA-48F3-87DF-5A2C6033F88A}" type="presParOf" srcId="{E679382B-0E44-406D-8E2E-71381141A9FA}" destId="{F8610605-45FE-4349-8805-3AE4CD0DD5BF}" srcOrd="5" destOrd="0" presId="urn:microsoft.com/office/officeart/2005/8/layout/matrix1"/>
    <dgm:cxn modelId="{E80540B6-731B-4FCE-8167-E2335B99BF06}" type="presParOf" srcId="{E679382B-0E44-406D-8E2E-71381141A9FA}" destId="{3B929416-F4C7-48C1-8812-D9F83660FC19}" srcOrd="6" destOrd="0" presId="urn:microsoft.com/office/officeart/2005/8/layout/matrix1"/>
    <dgm:cxn modelId="{AE672A1D-0FA9-48AC-82FD-A5715624F70C}" type="presParOf" srcId="{E679382B-0E44-406D-8E2E-71381141A9FA}" destId="{D70D0FE2-660E-493B-BF64-656A05ADF638}" srcOrd="7" destOrd="0" presId="urn:microsoft.com/office/officeart/2005/8/layout/matrix1"/>
    <dgm:cxn modelId="{784C6ADE-33D7-4A5A-8370-DF98AB33734E}" type="presParOf" srcId="{4C33A5E8-F4EE-4BC1-A002-FB49C5EC9583}" destId="{682934F8-DBF4-4073-B195-7B0FA4E97C6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1321C-FD4E-4977-8EC3-78E9ED7E99D7}">
      <dsp:nvSpPr>
        <dsp:cNvPr id="0" name=""/>
        <dsp:cNvSpPr/>
      </dsp:nvSpPr>
      <dsp:spPr>
        <a:xfrm>
          <a:off x="2286000" y="0"/>
          <a:ext cx="1524000" cy="1016000"/>
        </a:xfrm>
        <a:prstGeom prst="trapezoid">
          <a:avLst>
            <a:gd name="adj" fmla="val 75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nl-NL" sz="2800" kern="1200"/>
            <a:t>Langdurig ziek</a:t>
          </a:r>
        </a:p>
      </dsp:txBody>
      <dsp:txXfrm>
        <a:off x="2286000" y="0"/>
        <a:ext cx="1524000" cy="1016000"/>
      </dsp:txXfrm>
    </dsp:sp>
    <dsp:sp modelId="{EABB4DD1-FC8D-47F4-99CE-9AACA527BF19}">
      <dsp:nvSpPr>
        <dsp:cNvPr id="0" name=""/>
        <dsp:cNvSpPr/>
      </dsp:nvSpPr>
      <dsp:spPr>
        <a:xfrm>
          <a:off x="1524000" y="1015999"/>
          <a:ext cx="3048000" cy="1016000"/>
        </a:xfrm>
        <a:prstGeom prst="trapezoid">
          <a:avLst>
            <a:gd name="adj" fmla="val 75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0">
            <a:lnSpc>
              <a:spcPct val="90000"/>
            </a:lnSpc>
            <a:spcBef>
              <a:spcPct val="0"/>
            </a:spcBef>
            <a:spcAft>
              <a:spcPct val="35000"/>
            </a:spcAft>
            <a:buNone/>
          </a:pPr>
          <a:r>
            <a:rPr lang="nl-NL" sz="2800" kern="1200">
              <a:latin typeface="Calibri"/>
            </a:rPr>
            <a:t>Medisch bezoek</a:t>
          </a:r>
          <a:endParaRPr lang="nl-NL" sz="2800" kern="1200"/>
        </a:p>
      </dsp:txBody>
      <dsp:txXfrm>
        <a:off x="2057400" y="1015999"/>
        <a:ext cx="1981200" cy="1016000"/>
      </dsp:txXfrm>
    </dsp:sp>
    <dsp:sp modelId="{385E6E3A-0AB4-4DDD-A503-B869C31AAEEC}">
      <dsp:nvSpPr>
        <dsp:cNvPr id="0" name=""/>
        <dsp:cNvSpPr/>
      </dsp:nvSpPr>
      <dsp:spPr>
        <a:xfrm>
          <a:off x="762000" y="2031999"/>
          <a:ext cx="4572000" cy="1016000"/>
        </a:xfrm>
        <a:prstGeom prst="trapezoid">
          <a:avLst>
            <a:gd name="adj" fmla="val 75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nl-NL" sz="2800" kern="1200"/>
            <a:t>Ziek </a:t>
          </a:r>
          <a:r>
            <a:rPr lang="nl-NL" sz="2800" kern="1200">
              <a:latin typeface="Calibri"/>
            </a:rPr>
            <a:t>(</a:t>
          </a:r>
          <a:r>
            <a:rPr lang="nl-NL" sz="2800" kern="1200"/>
            <a:t>op school</a:t>
          </a:r>
          <a:r>
            <a:rPr lang="nl-NL" sz="2800" kern="1200">
              <a:latin typeface="Calibri"/>
            </a:rPr>
            <a:t>)</a:t>
          </a:r>
          <a:endParaRPr lang="nl-NL" sz="2800" kern="1200"/>
        </a:p>
      </dsp:txBody>
      <dsp:txXfrm>
        <a:off x="1562100" y="2031999"/>
        <a:ext cx="2971800" cy="1016000"/>
      </dsp:txXfrm>
    </dsp:sp>
    <dsp:sp modelId="{12F0140D-D2A0-40CB-B5A3-5399C8CB8095}">
      <dsp:nvSpPr>
        <dsp:cNvPr id="0" name=""/>
        <dsp:cNvSpPr/>
      </dsp:nvSpPr>
      <dsp:spPr>
        <a:xfrm>
          <a:off x="0" y="3047999"/>
          <a:ext cx="6096000" cy="1016000"/>
        </a:xfrm>
        <a:prstGeom prst="trapezoid">
          <a:avLst>
            <a:gd name="adj" fmla="val 75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nl-NL" sz="2800" kern="1200"/>
            <a:t>Blessures en beperkingen</a:t>
          </a:r>
        </a:p>
      </dsp:txBody>
      <dsp:txXfrm>
        <a:off x="1066799" y="3047999"/>
        <a:ext cx="3962400" cy="1016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37889-19AB-4786-A051-154AD0D8BC39}">
      <dsp:nvSpPr>
        <dsp:cNvPr id="0" name=""/>
        <dsp:cNvSpPr/>
      </dsp:nvSpPr>
      <dsp:spPr>
        <a:xfrm rot="16200000">
          <a:off x="645773" y="-375364"/>
          <a:ext cx="2430462" cy="3424237"/>
        </a:xfrm>
        <a:prstGeom prst="round1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nl-NL" sz="3900" kern="1200"/>
            <a:t>Verlof</a:t>
          </a:r>
        </a:p>
      </dsp:txBody>
      <dsp:txXfrm rot="5400000">
        <a:off x="148886" y="121523"/>
        <a:ext cx="3424237" cy="1822846"/>
      </dsp:txXfrm>
    </dsp:sp>
    <dsp:sp modelId="{8303FCE7-8991-4712-96CE-9436FE6082F5}">
      <dsp:nvSpPr>
        <dsp:cNvPr id="0" name=""/>
        <dsp:cNvSpPr/>
      </dsp:nvSpPr>
      <dsp:spPr>
        <a:xfrm>
          <a:off x="3424237" y="121523"/>
          <a:ext cx="3424237" cy="2430462"/>
        </a:xfrm>
        <a:prstGeom prst="round1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nl-NL" sz="3900" kern="1200"/>
            <a:t>Te laat</a:t>
          </a:r>
        </a:p>
      </dsp:txBody>
      <dsp:txXfrm>
        <a:off x="3424237" y="121523"/>
        <a:ext cx="3424237" cy="1822846"/>
      </dsp:txXfrm>
    </dsp:sp>
    <dsp:sp modelId="{45207128-518E-46CF-B3FF-9E0090AF84A6}">
      <dsp:nvSpPr>
        <dsp:cNvPr id="0" name=""/>
        <dsp:cNvSpPr/>
      </dsp:nvSpPr>
      <dsp:spPr>
        <a:xfrm rot="10800000">
          <a:off x="148885" y="2430462"/>
          <a:ext cx="3424237" cy="2430462"/>
        </a:xfrm>
        <a:prstGeom prst="round1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nl-NL" sz="3900" kern="1200"/>
            <a:t>Bijbanen</a:t>
          </a:r>
        </a:p>
      </dsp:txBody>
      <dsp:txXfrm rot="10800000">
        <a:off x="148885" y="3038078"/>
        <a:ext cx="3424237" cy="1822846"/>
      </dsp:txXfrm>
    </dsp:sp>
    <dsp:sp modelId="{3B929416-F4C7-48C1-8812-D9F83660FC19}">
      <dsp:nvSpPr>
        <dsp:cNvPr id="0" name=""/>
        <dsp:cNvSpPr/>
      </dsp:nvSpPr>
      <dsp:spPr>
        <a:xfrm rot="5400000">
          <a:off x="3921125" y="1933574"/>
          <a:ext cx="2430462" cy="3424237"/>
        </a:xfrm>
        <a:prstGeom prst="round1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nl-NL" sz="3900" kern="1200"/>
            <a:t>Inhaaltoetsen</a:t>
          </a:r>
        </a:p>
      </dsp:txBody>
      <dsp:txXfrm rot="-5400000">
        <a:off x="3424237" y="3038077"/>
        <a:ext cx="3424237" cy="1822846"/>
      </dsp:txXfrm>
    </dsp:sp>
    <dsp:sp modelId="{682934F8-DBF4-4073-B195-7B0FA4E97C62}">
      <dsp:nvSpPr>
        <dsp:cNvPr id="0" name=""/>
        <dsp:cNvSpPr/>
      </dsp:nvSpPr>
      <dsp:spPr>
        <a:xfrm>
          <a:off x="1733523" y="1359539"/>
          <a:ext cx="3381427" cy="214184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ctr" defTabSz="1733550">
            <a:lnSpc>
              <a:spcPct val="90000"/>
            </a:lnSpc>
            <a:spcBef>
              <a:spcPct val="0"/>
            </a:spcBef>
            <a:spcAft>
              <a:spcPct val="35000"/>
            </a:spcAft>
            <a:buNone/>
          </a:pPr>
          <a:r>
            <a:rPr lang="nl-NL" sz="3900" kern="1200" dirty="0"/>
            <a:t>Vrijstellingen</a:t>
          </a:r>
        </a:p>
      </dsp:txBody>
      <dsp:txXfrm>
        <a:off x="1838079" y="1464095"/>
        <a:ext cx="3172315" cy="193273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rtlCol="0"/>
          <a:lstStyle>
            <a:lvl1pPr algn="r">
              <a:defRPr sz="1200"/>
            </a:lvl1pPr>
          </a:lstStyle>
          <a:p>
            <a:fld id="{9472DD5C-B6A9-4714-908F-0B8F74738B98}" type="datetimeFigureOut">
              <a:rPr lang="en-US" smtClean="0"/>
              <a:pPr/>
              <a:t>9/2/2024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lstStyle>
          <a:p>
            <a:fld id="{7C1C90DE-A98B-4173-B17E-434F189FC4DB}" type="slidenum">
              <a:rPr lang="en-US" smtClean="0"/>
              <a:pPr/>
              <a:t>‹nr.›</a:t>
            </a:fld>
            <a:endParaRPr lang="en-US" dirty="0"/>
          </a:p>
        </p:txBody>
      </p:sp>
    </p:spTree>
    <p:extLst>
      <p:ext uri="{BB962C8B-B14F-4D97-AF65-F5344CB8AC3E}">
        <p14:creationId xmlns:p14="http://schemas.microsoft.com/office/powerpoint/2010/main" val="3310304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193366E8-8A22-4400-BBA2-8D322280A6E8}" type="datetimeFigureOut">
              <a:rPr lang="en-US" smtClean="0"/>
              <a:pPr/>
              <a:t>9/2/2024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3792D2CF-A01B-4515-8B40-3DC34258267A}" type="slidenum">
              <a:rPr lang="en-US" smtClean="0"/>
              <a:pPr/>
              <a:t>‹nr.›</a:t>
            </a:fld>
            <a:endParaRPr lang="en-US" dirty="0"/>
          </a:p>
        </p:txBody>
      </p:sp>
    </p:spTree>
    <p:extLst>
      <p:ext uri="{BB962C8B-B14F-4D97-AF65-F5344CB8AC3E}">
        <p14:creationId xmlns:p14="http://schemas.microsoft.com/office/powerpoint/2010/main" val="251208739"/>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noProof="0"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1</a:t>
            </a:fld>
            <a:endParaRPr lang="en-US"/>
          </a:p>
        </p:txBody>
      </p:sp>
    </p:spTree>
    <p:extLst>
      <p:ext uri="{BB962C8B-B14F-4D97-AF65-F5344CB8AC3E}">
        <p14:creationId xmlns:p14="http://schemas.microsoft.com/office/powerpoint/2010/main" val="2055989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keuze moet eind januari gemaakt zijn, zie jaarplanner.</a:t>
            </a:r>
          </a:p>
        </p:txBody>
      </p:sp>
      <p:sp>
        <p:nvSpPr>
          <p:cNvPr id="4" name="Tijdelijke aanduiding voor dianummer 3"/>
          <p:cNvSpPr>
            <a:spLocks noGrp="1"/>
          </p:cNvSpPr>
          <p:nvPr>
            <p:ph type="sldNum" sz="quarter" idx="5"/>
          </p:nvPr>
        </p:nvSpPr>
        <p:spPr/>
        <p:txBody>
          <a:bodyPr/>
          <a:lstStyle/>
          <a:p>
            <a:fld id="{3792D2CF-A01B-4515-8B40-3DC34258267A}" type="slidenum">
              <a:rPr lang="en-US" smtClean="0"/>
              <a:pPr/>
              <a:t>22</a:t>
            </a:fld>
            <a:endParaRPr lang="en-US" dirty="0"/>
          </a:p>
        </p:txBody>
      </p:sp>
    </p:spTree>
    <p:extLst>
      <p:ext uri="{BB962C8B-B14F-4D97-AF65-F5344CB8AC3E}">
        <p14:creationId xmlns:p14="http://schemas.microsoft.com/office/powerpoint/2010/main" val="807706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1" i="0" u="none" strike="noStrike" baseline="0" dirty="0">
                <a:solidFill>
                  <a:srgbClr val="000000"/>
                </a:solidFill>
                <a:latin typeface="Calibri" panose="020F0502020204030204" pitchFamily="34" charset="0"/>
              </a:rPr>
              <a:t>Tweede deel van het schooljaar:</a:t>
            </a:r>
            <a:endParaRPr lang="nl-NL" sz="1800" b="0" i="0" u="none" strike="noStrike" baseline="0" dirty="0">
              <a:solidFill>
                <a:srgbClr val="000000"/>
              </a:solidFill>
              <a:latin typeface="Calibri" panose="020F0502020204030204" pitchFamily="34" charset="0"/>
            </a:endParaRPr>
          </a:p>
          <a:p>
            <a:r>
              <a:rPr lang="nl-NL" sz="1800" b="0" i="0" u="none" strike="noStrike" baseline="0" dirty="0">
                <a:solidFill>
                  <a:srgbClr val="000000"/>
                </a:solidFill>
                <a:latin typeface="Calibri" panose="020F0502020204030204" pitchFamily="34" charset="0"/>
              </a:rPr>
              <a:t>Levensbeschouwing: 1 uur(tweede helft van het jaar)</a:t>
            </a:r>
          </a:p>
          <a:p>
            <a:r>
              <a:rPr lang="nl-NL" sz="1800" b="0" i="0" u="none" strike="noStrike" baseline="0" dirty="0">
                <a:solidFill>
                  <a:srgbClr val="000000"/>
                </a:solidFill>
                <a:latin typeface="Calibri" panose="020F0502020204030204" pitchFamily="34" charset="0"/>
              </a:rPr>
              <a:t>Wiskunde: van 4 naar 3 uur (rekenen wordt afgesloten met een formatieve toets)</a:t>
            </a:r>
          </a:p>
          <a:p>
            <a:r>
              <a:rPr lang="nl-NL" sz="1800" b="0" i="0" u="none" strike="noStrike" baseline="0" dirty="0">
                <a:solidFill>
                  <a:srgbClr val="000000"/>
                </a:solidFill>
                <a:latin typeface="Calibri" panose="020F0502020204030204" pitchFamily="34" charset="0"/>
              </a:rPr>
              <a:t>Biologie: van 3 naar 2 uur</a:t>
            </a:r>
            <a:endParaRPr lang="nl-NL" dirty="0"/>
          </a:p>
        </p:txBody>
      </p:sp>
      <p:sp>
        <p:nvSpPr>
          <p:cNvPr id="4" name="Tijdelijke aanduiding voor dianummer 3"/>
          <p:cNvSpPr>
            <a:spLocks noGrp="1"/>
          </p:cNvSpPr>
          <p:nvPr>
            <p:ph type="sldNum" sz="quarter" idx="5"/>
          </p:nvPr>
        </p:nvSpPr>
        <p:spPr/>
        <p:txBody>
          <a:bodyPr/>
          <a:lstStyle/>
          <a:p>
            <a:fld id="{3792D2CF-A01B-4515-8B40-3DC34258267A}" type="slidenum">
              <a:rPr lang="en-US" smtClean="0"/>
              <a:pPr/>
              <a:t>26</a:t>
            </a:fld>
            <a:endParaRPr lang="en-US"/>
          </a:p>
        </p:txBody>
      </p:sp>
    </p:spTree>
    <p:extLst>
      <p:ext uri="{BB962C8B-B14F-4D97-AF65-F5344CB8AC3E}">
        <p14:creationId xmlns:p14="http://schemas.microsoft.com/office/powerpoint/2010/main" val="2324330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1" i="0" u="none" strike="noStrike" baseline="0" dirty="0">
                <a:solidFill>
                  <a:srgbClr val="000000"/>
                </a:solidFill>
                <a:latin typeface="Calibri" panose="020F0502020204030204" pitchFamily="34" charset="0"/>
              </a:rPr>
              <a:t>Tweede deel van het schooljaar:</a:t>
            </a:r>
            <a:endParaRPr lang="nl-NL" sz="1800" b="0" i="0" u="none" strike="noStrike" baseline="0" dirty="0">
              <a:solidFill>
                <a:srgbClr val="000000"/>
              </a:solidFill>
              <a:latin typeface="Calibri" panose="020F0502020204030204" pitchFamily="34" charset="0"/>
            </a:endParaRPr>
          </a:p>
          <a:p>
            <a:r>
              <a:rPr lang="nl-NL" sz="1800" b="0" i="0" u="none" strike="noStrike" baseline="0" dirty="0">
                <a:solidFill>
                  <a:srgbClr val="000000"/>
                </a:solidFill>
                <a:latin typeface="Calibri" panose="020F0502020204030204" pitchFamily="34" charset="0"/>
              </a:rPr>
              <a:t>Levensbeschouwing: 1 uur(tweede helft van het jaar)</a:t>
            </a:r>
          </a:p>
          <a:p>
            <a:r>
              <a:rPr lang="nl-NL" sz="1800" b="0" i="0" u="none" strike="noStrike" baseline="0" dirty="0">
                <a:solidFill>
                  <a:srgbClr val="000000"/>
                </a:solidFill>
                <a:latin typeface="Calibri" panose="020F0502020204030204" pitchFamily="34" charset="0"/>
              </a:rPr>
              <a:t>Wiskunde: van 4 naar 3 uur (rekenen wordt afgesloten met een formatieve toets)</a:t>
            </a:r>
          </a:p>
          <a:p>
            <a:r>
              <a:rPr lang="nl-NL" sz="1800" b="0" i="0" u="none" strike="noStrike" baseline="0" dirty="0">
                <a:solidFill>
                  <a:srgbClr val="000000"/>
                </a:solidFill>
                <a:latin typeface="Calibri" panose="020F0502020204030204" pitchFamily="34" charset="0"/>
              </a:rPr>
              <a:t>Biologie: van 3 naar 2 uur</a:t>
            </a:r>
            <a:endParaRPr lang="nl-NL" dirty="0"/>
          </a:p>
        </p:txBody>
      </p:sp>
      <p:sp>
        <p:nvSpPr>
          <p:cNvPr id="4" name="Tijdelijke aanduiding voor dianummer 3"/>
          <p:cNvSpPr>
            <a:spLocks noGrp="1"/>
          </p:cNvSpPr>
          <p:nvPr>
            <p:ph type="sldNum" sz="quarter" idx="5"/>
          </p:nvPr>
        </p:nvSpPr>
        <p:spPr/>
        <p:txBody>
          <a:bodyPr/>
          <a:lstStyle/>
          <a:p>
            <a:fld id="{3792D2CF-A01B-4515-8B40-3DC34258267A}" type="slidenum">
              <a:rPr lang="en-US" smtClean="0"/>
              <a:pPr/>
              <a:t>27</a:t>
            </a:fld>
            <a:endParaRPr lang="en-US"/>
          </a:p>
        </p:txBody>
      </p:sp>
    </p:spTree>
    <p:extLst>
      <p:ext uri="{BB962C8B-B14F-4D97-AF65-F5344CB8AC3E}">
        <p14:creationId xmlns:p14="http://schemas.microsoft.com/office/powerpoint/2010/main" val="3349640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7367545-B8D7-4EDF-AA05-A5BC2BC6ACCE}" type="slidenum">
              <a:rPr lang="nl-NL" smtClean="0"/>
              <a:t>30</a:t>
            </a:fld>
            <a:endParaRPr lang="nl-NL"/>
          </a:p>
        </p:txBody>
      </p:sp>
    </p:spTree>
    <p:extLst>
      <p:ext uri="{BB962C8B-B14F-4D97-AF65-F5344CB8AC3E}">
        <p14:creationId xmlns:p14="http://schemas.microsoft.com/office/powerpoint/2010/main" val="1900500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noProof="0"/>
          </a:p>
        </p:txBody>
      </p:sp>
      <p:sp>
        <p:nvSpPr>
          <p:cNvPr id="4" name="Slide Number Placeholder 3"/>
          <p:cNvSpPr>
            <a:spLocks noGrp="1"/>
          </p:cNvSpPr>
          <p:nvPr>
            <p:ph type="sldNum" sz="quarter" idx="10"/>
          </p:nvPr>
        </p:nvSpPr>
        <p:spPr/>
        <p:txBody>
          <a:bodyPr/>
          <a:lstStyle/>
          <a:p>
            <a:fld id="{3792D2CF-A01B-4515-8B40-3DC34258267A}" type="slidenum">
              <a:rPr lang="en-US" smtClean="0"/>
              <a:pPr/>
              <a:t>33</a:t>
            </a:fld>
            <a:endParaRPr lang="en-US"/>
          </a:p>
        </p:txBody>
      </p:sp>
    </p:spTree>
    <p:extLst>
      <p:ext uri="{BB962C8B-B14F-4D97-AF65-F5344CB8AC3E}">
        <p14:creationId xmlns:p14="http://schemas.microsoft.com/office/powerpoint/2010/main" val="2972825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noProof="0"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35</a:t>
            </a:fld>
            <a:endParaRPr lang="en-US"/>
          </a:p>
        </p:txBody>
      </p:sp>
    </p:spTree>
    <p:extLst>
      <p:ext uri="{BB962C8B-B14F-4D97-AF65-F5344CB8AC3E}">
        <p14:creationId xmlns:p14="http://schemas.microsoft.com/office/powerpoint/2010/main" val="2972825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a:effectLst/>
                <a:latin typeface="Calibri" panose="020F0502020204030204" pitchFamily="34" charset="0"/>
                <a:ea typeface="Calibri" panose="020F0502020204030204" pitchFamily="34" charset="0"/>
              </a:rPr>
              <a:t> </a:t>
            </a:r>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B5D485-88DD-479F-A3E6-32CA601064B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7451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altLang="nl-NL" sz="1200" dirty="0">
                <a:latin typeface="Arial"/>
                <a:cs typeface="Arial"/>
              </a:rPr>
              <a:t>- Ziek melden </a:t>
            </a:r>
            <a:r>
              <a:rPr lang="nl-NL" altLang="nl-NL" sz="1200" dirty="0">
                <a:latin typeface="Arial"/>
                <a:cs typeface="Arial"/>
                <a:sym typeface="Wingdings" panose="05000000000000000000" pitchFamily="2" charset="2"/>
              </a:rPr>
              <a:t> </a:t>
            </a:r>
            <a:r>
              <a:rPr lang="nl-NL" altLang="nl-NL" sz="1200" dirty="0">
                <a:latin typeface="Arial"/>
                <a:cs typeface="Arial"/>
              </a:rPr>
              <a:t>tussen 8.00 en 9:00 (receptie) </a:t>
            </a:r>
            <a:r>
              <a:rPr lang="nl-NL" altLang="nl-NL" sz="1000" i="1" dirty="0">
                <a:latin typeface="Arial"/>
                <a:cs typeface="Arial"/>
              </a:rPr>
              <a:t>040-2074740 of via de Magister App voor ouders</a:t>
            </a:r>
          </a:p>
          <a:p>
            <a:pPr marL="0" indent="0">
              <a:buNone/>
            </a:pPr>
            <a:r>
              <a:rPr lang="nl-NL" altLang="nl-NL" sz="1200" dirty="0">
                <a:latin typeface="Arial"/>
                <a:cs typeface="Arial"/>
              </a:rPr>
              <a:t>- Beter melden met een verlofbriefje (website -&gt; voor ouders)</a:t>
            </a:r>
            <a:endParaRPr lang="nl-NL" altLang="nl-NL" sz="1000" dirty="0">
              <a:latin typeface="Arial"/>
              <a:cs typeface="Arial"/>
            </a:endParaRPr>
          </a:p>
          <a:p>
            <a:pPr marL="0" indent="0">
              <a:buNone/>
            </a:pPr>
            <a:r>
              <a:rPr lang="nl-NL" altLang="nl-NL" sz="1200" dirty="0">
                <a:latin typeface="Arial"/>
                <a:cs typeface="Arial"/>
              </a:rPr>
              <a:t>- Ziek op school </a:t>
            </a:r>
            <a:r>
              <a:rPr lang="nl-NL" altLang="nl-NL" sz="1200" dirty="0">
                <a:latin typeface="Arial"/>
                <a:cs typeface="Arial"/>
                <a:sym typeface="Wingdings" panose="05000000000000000000" pitchFamily="2" charset="2"/>
              </a:rPr>
              <a:t> wij </a:t>
            </a:r>
            <a:r>
              <a:rPr lang="nl-NL" altLang="nl-NL" sz="1200" dirty="0">
                <a:latin typeface="Arial"/>
                <a:cs typeface="Arial"/>
              </a:rPr>
              <a:t>nemen contact op met ouders / verzorgers </a:t>
            </a:r>
            <a:endParaRPr lang="nl-NL" altLang="nl-NL" sz="1200" dirty="0">
              <a:latin typeface="Arial" panose="020B0604020202020204" pitchFamily="34" charset="0"/>
              <a:cs typeface="Arial" panose="020B0604020202020204" pitchFamily="34" charset="0"/>
            </a:endParaRPr>
          </a:p>
          <a:p>
            <a:pPr marL="0" indent="0">
              <a:buNone/>
            </a:pPr>
            <a:r>
              <a:rPr lang="nl-NL" altLang="nl-NL" sz="1200" dirty="0">
                <a:latin typeface="Arial"/>
                <a:cs typeface="Arial"/>
              </a:rPr>
              <a:t>- Langdurig ziek </a:t>
            </a:r>
            <a:r>
              <a:rPr lang="nl-NL" altLang="nl-NL" sz="1200" dirty="0">
                <a:latin typeface="Arial"/>
                <a:cs typeface="Arial"/>
                <a:sym typeface="Wingdings" panose="05000000000000000000" pitchFamily="2" charset="2"/>
              </a:rPr>
              <a:t></a:t>
            </a:r>
            <a:r>
              <a:rPr lang="nl-NL" altLang="nl-NL" sz="1200" dirty="0">
                <a:latin typeface="Arial"/>
                <a:cs typeface="Arial"/>
              </a:rPr>
              <a:t> contact mentor</a:t>
            </a:r>
          </a:p>
          <a:p>
            <a:pPr marL="0" indent="0">
              <a:buNone/>
            </a:pPr>
            <a:r>
              <a:rPr lang="nl-NL" altLang="nl-NL" sz="1200" dirty="0">
                <a:latin typeface="Arial"/>
                <a:cs typeface="Arial"/>
              </a:rPr>
              <a:t>- Blessures </a:t>
            </a:r>
            <a:r>
              <a:rPr lang="nl-NL" altLang="nl-NL" sz="1200" dirty="0">
                <a:latin typeface="Arial"/>
                <a:cs typeface="Arial"/>
                <a:sym typeface="Wingdings" panose="05000000000000000000" pitchFamily="2" charset="2"/>
              </a:rPr>
              <a:t> </a:t>
            </a:r>
            <a:r>
              <a:rPr lang="nl-NL" altLang="nl-NL" sz="1000" i="1" dirty="0">
                <a:latin typeface="Arial"/>
                <a:cs typeface="Arial"/>
                <a:sym typeface="Wingdings" panose="05000000000000000000" pitchFamily="2" charset="2"/>
              </a:rPr>
              <a:t>contact mentor/teamleider</a:t>
            </a:r>
            <a:endParaRPr lang="nl-NL" altLang="nl-NL" sz="1000" i="1" dirty="0">
              <a:latin typeface="Arial"/>
              <a:cs typeface="Arial"/>
            </a:endParaRPr>
          </a:p>
          <a:p>
            <a:endParaRPr lang="nl-NL" dirty="0"/>
          </a:p>
          <a:p>
            <a:r>
              <a:rPr lang="nl-NL" dirty="0"/>
              <a:t>U kunt uw kind dus niet ziekmelden via de mentor. </a:t>
            </a:r>
          </a:p>
        </p:txBody>
      </p:sp>
      <p:sp>
        <p:nvSpPr>
          <p:cNvPr id="4" name="Tijdelijke aanduiding voor dianummer 3"/>
          <p:cNvSpPr>
            <a:spLocks noGrp="1"/>
          </p:cNvSpPr>
          <p:nvPr>
            <p:ph type="sldNum" sz="quarter" idx="10"/>
          </p:nvPr>
        </p:nvSpPr>
        <p:spPr/>
        <p:txBody>
          <a:bodyPr/>
          <a:lstStyle/>
          <a:p>
            <a:fld id="{D40F0A7B-FDB8-45AC-9432-A45CDA24AF4F}" type="slidenum">
              <a:rPr lang="nl-NL" smtClean="0"/>
              <a:t>7</a:t>
            </a:fld>
            <a:endParaRPr lang="nl-NL"/>
          </a:p>
        </p:txBody>
      </p:sp>
    </p:spTree>
    <p:extLst>
      <p:ext uri="{BB962C8B-B14F-4D97-AF65-F5344CB8AC3E}">
        <p14:creationId xmlns:p14="http://schemas.microsoft.com/office/powerpoint/2010/main" val="1896404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altLang="nl-NL" sz="1200" dirty="0">
                <a:latin typeface="Arial"/>
                <a:cs typeface="Arial"/>
              </a:rPr>
              <a:t>- Vrijstellingen &gt; denk aan topsport, altijd via teamleider en </a:t>
            </a:r>
            <a:r>
              <a:rPr lang="nl-NL" altLang="nl-NL" sz="1200" dirty="0" err="1">
                <a:latin typeface="Arial"/>
                <a:cs typeface="Arial"/>
              </a:rPr>
              <a:t>topsportcoordinator</a:t>
            </a:r>
            <a:r>
              <a:rPr lang="nl-NL" altLang="nl-NL" sz="1200" dirty="0">
                <a:latin typeface="Arial"/>
                <a:cs typeface="Arial"/>
              </a:rPr>
              <a:t> </a:t>
            </a:r>
          </a:p>
          <a:p>
            <a:pPr marL="0" indent="0">
              <a:buNone/>
            </a:pPr>
            <a:r>
              <a:rPr lang="nl-NL" altLang="nl-NL" sz="1200" dirty="0">
                <a:latin typeface="Arial"/>
                <a:cs typeface="Arial"/>
              </a:rPr>
              <a:t>-Verlof aanvragen d.m.v. formulier </a:t>
            </a:r>
            <a:r>
              <a:rPr lang="nl-NL" altLang="nl-NL" sz="1200" dirty="0">
                <a:latin typeface="Arial"/>
                <a:cs typeface="Arial"/>
                <a:sym typeface="Wingdings" panose="05000000000000000000" pitchFamily="2" charset="2"/>
              </a:rPr>
              <a:t> </a:t>
            </a:r>
            <a:r>
              <a:rPr lang="nl-NL" altLang="nl-NL" sz="1200" dirty="0">
                <a:latin typeface="Arial"/>
                <a:cs typeface="Arial"/>
              </a:rPr>
              <a:t>website</a:t>
            </a:r>
            <a:r>
              <a:rPr lang="nl-NL" altLang="nl-NL" sz="1050" dirty="0">
                <a:latin typeface="Arial"/>
                <a:cs typeface="Arial"/>
              </a:rPr>
              <a:t> </a:t>
            </a:r>
            <a:r>
              <a:rPr lang="nl-NL" altLang="nl-NL" sz="1000" i="1" dirty="0">
                <a:latin typeface="Arial"/>
                <a:cs typeface="Arial"/>
              </a:rPr>
              <a:t>(plenaire gedeelte) – denk aan tandarts, </a:t>
            </a:r>
            <a:r>
              <a:rPr lang="nl-NL" altLang="nl-NL" sz="1000" i="1" dirty="0" err="1">
                <a:latin typeface="Arial"/>
                <a:cs typeface="Arial"/>
              </a:rPr>
              <a:t>ortho</a:t>
            </a:r>
            <a:r>
              <a:rPr lang="nl-NL" altLang="nl-NL" sz="1000" i="1" dirty="0">
                <a:latin typeface="Arial"/>
                <a:cs typeface="Arial"/>
              </a:rPr>
              <a:t>, huwelijksfeest</a:t>
            </a:r>
          </a:p>
          <a:p>
            <a:pPr marL="0" indent="0">
              <a:buNone/>
            </a:pPr>
            <a:r>
              <a:rPr lang="nl-NL" altLang="nl-NL" sz="1200" dirty="0">
                <a:latin typeface="Arial"/>
                <a:cs typeface="Arial"/>
              </a:rPr>
              <a:t>- Te laat komen </a:t>
            </a:r>
            <a:r>
              <a:rPr lang="nl-NL" altLang="nl-NL" sz="1200" dirty="0">
                <a:latin typeface="Arial"/>
                <a:cs typeface="Arial"/>
                <a:sym typeface="Wingdings" panose="05000000000000000000" pitchFamily="2" charset="2"/>
              </a:rPr>
              <a:t></a:t>
            </a:r>
            <a:r>
              <a:rPr lang="nl-NL" altLang="nl-NL" sz="1200" dirty="0">
                <a:latin typeface="Arial"/>
                <a:cs typeface="Arial"/>
              </a:rPr>
              <a:t> om 08.30 uur melden </a:t>
            </a:r>
          </a:p>
          <a:p>
            <a:pPr marL="0" indent="0">
              <a:buNone/>
            </a:pPr>
            <a:r>
              <a:rPr lang="nl-NL" altLang="nl-NL" sz="1200" b="1" dirty="0">
                <a:latin typeface="Arial"/>
                <a:cs typeface="Arial"/>
              </a:rPr>
              <a:t>- Inhaaltoetsen: maandag- en woensdag- en vrijdagmiddag</a:t>
            </a:r>
          </a:p>
          <a:p>
            <a:pPr marL="0" indent="0">
              <a:buNone/>
            </a:pPr>
            <a:r>
              <a:rPr lang="nl-NL" altLang="nl-NL" sz="1200" b="1" dirty="0">
                <a:latin typeface="Arial"/>
                <a:cs typeface="Arial"/>
              </a:rPr>
              <a:t>- Bijbaantje </a:t>
            </a:r>
            <a:r>
              <a:rPr lang="nl-NL" altLang="nl-NL" sz="1200" b="1" dirty="0">
                <a:latin typeface="Arial"/>
                <a:cs typeface="Arial"/>
                <a:sym typeface="Wingdings" panose="05000000000000000000" pitchFamily="2" charset="2"/>
              </a:rPr>
              <a:t> leerlingen moeten tot 16:45 uur beschikbaar</a:t>
            </a:r>
            <a:br>
              <a:rPr lang="nl-NL" altLang="nl-NL" sz="1200" b="1" dirty="0">
                <a:latin typeface="Arial" panose="020B0604020202020204" pitchFamily="34" charset="0"/>
                <a:cs typeface="Arial" panose="020B0604020202020204" pitchFamily="34" charset="0"/>
              </a:rPr>
            </a:br>
            <a:r>
              <a:rPr lang="nl-NL" altLang="nl-NL" sz="1200" b="1" dirty="0">
                <a:latin typeface="Arial"/>
                <a:cs typeface="Arial"/>
                <a:sym typeface="Wingdings" panose="05000000000000000000" pitchFamily="2" charset="2"/>
              </a:rPr>
              <a:t>  zijn voor school</a:t>
            </a:r>
            <a:endParaRPr lang="nl-NL" altLang="nl-NL" sz="1200" b="1" dirty="0">
              <a:latin typeface="Arial"/>
              <a:cs typeface="Arial"/>
            </a:endParaRPr>
          </a:p>
          <a:p>
            <a:endParaRPr lang="nl-NL" dirty="0"/>
          </a:p>
        </p:txBody>
      </p:sp>
      <p:sp>
        <p:nvSpPr>
          <p:cNvPr id="4" name="Tijdelijke aanduiding voor dianummer 3"/>
          <p:cNvSpPr>
            <a:spLocks noGrp="1"/>
          </p:cNvSpPr>
          <p:nvPr>
            <p:ph type="sldNum" sz="quarter" idx="10"/>
          </p:nvPr>
        </p:nvSpPr>
        <p:spPr/>
        <p:txBody>
          <a:bodyPr/>
          <a:lstStyle/>
          <a:p>
            <a:fld id="{D40F0A7B-FDB8-45AC-9432-A45CDA24AF4F}" type="slidenum">
              <a:rPr lang="nl-NL" smtClean="0"/>
              <a:t>8</a:t>
            </a:fld>
            <a:endParaRPr lang="nl-NL"/>
          </a:p>
        </p:txBody>
      </p:sp>
    </p:spTree>
    <p:extLst>
      <p:ext uri="{BB962C8B-B14F-4D97-AF65-F5344CB8AC3E}">
        <p14:creationId xmlns:p14="http://schemas.microsoft.com/office/powerpoint/2010/main" val="3344104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Sfeer is belangrijk binnen de klas en de school. Wij hopen voor iedere leerling een veilig en positief leerklimaat te kunnen bieden. Hier besteden wij tijd en aandacht aan, maar dit doen we niet alleen. De verantwoordelijkheid wordt gedeeld door leerlingen, ouders, docenten, mentoren, conciërges en andere medewerkers binnen de school. Samenwerking is hierbij noodzakelijk , ongeacht wat de rol is van de leerling in pestsituaties. We verwachten dat iedereen op het </a:t>
            </a:r>
            <a:r>
              <a:rPr lang="nl-NL" dirty="0" err="1"/>
              <a:t>were</a:t>
            </a:r>
            <a:r>
              <a:rPr lang="nl-NL" dirty="0"/>
              <a:t> di elkaar positief benadert. </a:t>
            </a:r>
          </a:p>
          <a:p>
            <a:endParaRPr lang="nl-NL" dirty="0"/>
          </a:p>
          <a:p>
            <a:r>
              <a:rPr lang="nl-NL" dirty="0"/>
              <a:t>Mocht u het gevoel hebben dat uw kind zich niet fijn voelt binnen de school vanwege mogelijk pestgedrag, schroom niet om contact te leggen met de mentor. De mentor is het eerste aanspreekpunt voor ouders en leerlingen. Mocht de situatie daarom vragen zal in samenwerking met de mentor contact worden gezocht met de antipestcoördinatoren. In de dia ziet u de contactgegevens van de coördinatoren. Het gehele pestprotocol kunt u vinden op de schoolwebsite. </a:t>
            </a:r>
          </a:p>
        </p:txBody>
      </p:sp>
      <p:sp>
        <p:nvSpPr>
          <p:cNvPr id="4" name="Tijdelijke aanduiding voor dianummer 3"/>
          <p:cNvSpPr>
            <a:spLocks noGrp="1"/>
          </p:cNvSpPr>
          <p:nvPr>
            <p:ph type="sldNum" sz="quarter" idx="5"/>
          </p:nvPr>
        </p:nvSpPr>
        <p:spPr/>
        <p:txBody>
          <a:bodyPr/>
          <a:lstStyle/>
          <a:p>
            <a:fld id="{F5ACE3AD-5A3D-4437-9B27-AC9FF5CF59CF}" type="slidenum">
              <a:rPr lang="nl-NL" smtClean="0"/>
              <a:t>12</a:t>
            </a:fld>
            <a:endParaRPr lang="nl-NL"/>
          </a:p>
        </p:txBody>
      </p:sp>
    </p:spTree>
    <p:extLst>
      <p:ext uri="{BB962C8B-B14F-4D97-AF65-F5344CB8AC3E}">
        <p14:creationId xmlns:p14="http://schemas.microsoft.com/office/powerpoint/2010/main" val="3778098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noProof="0"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16</a:t>
            </a:fld>
            <a:endParaRPr lang="en-US"/>
          </a:p>
        </p:txBody>
      </p:sp>
    </p:spTree>
    <p:extLst>
      <p:ext uri="{BB962C8B-B14F-4D97-AF65-F5344CB8AC3E}">
        <p14:creationId xmlns:p14="http://schemas.microsoft.com/office/powerpoint/2010/main" val="4118855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Doorstroomschema vanaf klas 1 naar andere jaarlagen. Klas 2 is nu een soort van ‘overgangsjaar’, totdat de brugperiode helemaal gelijk getrokken is. </a:t>
            </a:r>
          </a:p>
        </p:txBody>
      </p:sp>
      <p:sp>
        <p:nvSpPr>
          <p:cNvPr id="4" name="Tijdelijke aanduiding voor dianummer 3"/>
          <p:cNvSpPr>
            <a:spLocks noGrp="1"/>
          </p:cNvSpPr>
          <p:nvPr>
            <p:ph type="sldNum" sz="quarter" idx="5"/>
          </p:nvPr>
        </p:nvSpPr>
        <p:spPr/>
        <p:txBody>
          <a:bodyPr/>
          <a:lstStyle/>
          <a:p>
            <a:fld id="{3792D2CF-A01B-4515-8B40-3DC34258267A}" type="slidenum">
              <a:rPr lang="en-US" smtClean="0"/>
              <a:pPr/>
              <a:t>17</a:t>
            </a:fld>
            <a:endParaRPr lang="en-US" dirty="0"/>
          </a:p>
        </p:txBody>
      </p:sp>
    </p:spTree>
    <p:extLst>
      <p:ext uri="{BB962C8B-B14F-4D97-AF65-F5344CB8AC3E}">
        <p14:creationId xmlns:p14="http://schemas.microsoft.com/office/powerpoint/2010/main" val="1044463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noProof="0" dirty="0"/>
              <a:t>Periode 3 en 4 moet een profielwijziging worden aangevraagd via de mentor.</a:t>
            </a:r>
          </a:p>
        </p:txBody>
      </p:sp>
      <p:sp>
        <p:nvSpPr>
          <p:cNvPr id="4" name="Slide Number Placeholder 3"/>
          <p:cNvSpPr>
            <a:spLocks noGrp="1"/>
          </p:cNvSpPr>
          <p:nvPr>
            <p:ph type="sldNum" sz="quarter" idx="10"/>
          </p:nvPr>
        </p:nvSpPr>
        <p:spPr/>
        <p:txBody>
          <a:bodyPr/>
          <a:lstStyle/>
          <a:p>
            <a:fld id="{3792D2CF-A01B-4515-8B40-3DC34258267A}" type="slidenum">
              <a:rPr lang="en-US" smtClean="0"/>
              <a:pPr/>
              <a:t>20</a:t>
            </a:fld>
            <a:endParaRPr lang="en-US"/>
          </a:p>
        </p:txBody>
      </p:sp>
    </p:spTree>
    <p:extLst>
      <p:ext uri="{BB962C8B-B14F-4D97-AF65-F5344CB8AC3E}">
        <p14:creationId xmlns:p14="http://schemas.microsoft.com/office/powerpoint/2010/main" val="3793445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Periode 4 is tot aan de examens</a:t>
            </a:r>
          </a:p>
        </p:txBody>
      </p:sp>
      <p:sp>
        <p:nvSpPr>
          <p:cNvPr id="4" name="Tijdelijke aanduiding voor dianummer 3"/>
          <p:cNvSpPr>
            <a:spLocks noGrp="1"/>
          </p:cNvSpPr>
          <p:nvPr>
            <p:ph type="sldNum" sz="quarter" idx="5"/>
          </p:nvPr>
        </p:nvSpPr>
        <p:spPr/>
        <p:txBody>
          <a:bodyPr/>
          <a:lstStyle/>
          <a:p>
            <a:fld id="{3792D2CF-A01B-4515-8B40-3DC34258267A}" type="slidenum">
              <a:rPr lang="en-US" smtClean="0"/>
              <a:pPr/>
              <a:t>21</a:t>
            </a:fld>
            <a:endParaRPr lang="en-US" dirty="0"/>
          </a:p>
        </p:txBody>
      </p:sp>
    </p:spTree>
    <p:extLst>
      <p:ext uri="{BB962C8B-B14F-4D97-AF65-F5344CB8AC3E}">
        <p14:creationId xmlns:p14="http://schemas.microsoft.com/office/powerpoint/2010/main" val="3147150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96DFF08F-DC6B-4601-B491-B0F83F6DD2DA}" type="datetimeFigureOut">
              <a:rPr lang="en-US" smtClean="0"/>
              <a:pPr/>
              <a:t>9/2/2024</a:t>
            </a:fld>
            <a:endParaRPr lang="en-US" dirty="0"/>
          </a:p>
        </p:txBody>
      </p:sp>
      <p:sp>
        <p:nvSpPr>
          <p:cNvPr id="5" name="Tijdelijke aanduiding voor voettekst 4"/>
          <p:cNvSpPr>
            <a:spLocks noGrp="1"/>
          </p:cNvSpPr>
          <p:nvPr>
            <p:ph type="ftr" sz="quarter" idx="11"/>
          </p:nvPr>
        </p:nvSpPr>
        <p:spPr/>
        <p:txBody>
          <a:bodyPr/>
          <a:lstStyle/>
          <a:p>
            <a:endParaRPr lang="en-US" dirty="0"/>
          </a:p>
        </p:txBody>
      </p:sp>
      <p:sp>
        <p:nvSpPr>
          <p:cNvPr id="6" name="Tijdelijke aanduiding voor dianumm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294373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C70D0AA-A564-40E6-BDF9-FE3371FD07B4}" type="datetimeFigureOut">
              <a:rPr lang="en-US" smtClean="0"/>
              <a:pPr/>
              <a:t>9/2/2024</a:t>
            </a:fld>
            <a:endParaRPr lang="en-US" dirty="0"/>
          </a:p>
        </p:txBody>
      </p:sp>
      <p:sp>
        <p:nvSpPr>
          <p:cNvPr id="5" name="Tijdelijke aanduiding voor voettekst 4"/>
          <p:cNvSpPr>
            <a:spLocks noGrp="1"/>
          </p:cNvSpPr>
          <p:nvPr>
            <p:ph type="ftr" sz="quarter" idx="11"/>
          </p:nvPr>
        </p:nvSpPr>
        <p:spPr/>
        <p:txBody>
          <a:bodyPr/>
          <a:lstStyle/>
          <a:p>
            <a:endParaRPr lang="en-US" dirty="0"/>
          </a:p>
        </p:txBody>
      </p:sp>
      <p:sp>
        <p:nvSpPr>
          <p:cNvPr id="6" name="Tijdelijke aanduiding voor dianummer 5"/>
          <p:cNvSpPr>
            <a:spLocks noGrp="1"/>
          </p:cNvSpPr>
          <p:nvPr>
            <p:ph type="sldNum" sz="quarter" idx="12"/>
          </p:nvPr>
        </p:nvSpPr>
        <p:spPr/>
        <p:txBody>
          <a:bodyPr/>
          <a:lstStyle/>
          <a:p>
            <a:fld id="{561D2430-FB11-4C87-BF1D-6F488A17F237}" type="slidenum">
              <a:rPr lang="en-US" smtClean="0"/>
              <a:pPr/>
              <a:t>‹nr.›</a:t>
            </a:fld>
            <a:endParaRPr lang="en-US" dirty="0"/>
          </a:p>
        </p:txBody>
      </p:sp>
    </p:spTree>
    <p:extLst>
      <p:ext uri="{BB962C8B-B14F-4D97-AF65-F5344CB8AC3E}">
        <p14:creationId xmlns:p14="http://schemas.microsoft.com/office/powerpoint/2010/main" val="3419527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C70D0AA-A564-40E6-BDF9-FE3371FD07B4}" type="datetimeFigureOut">
              <a:rPr lang="en-US" smtClean="0"/>
              <a:pPr/>
              <a:t>9/2/2024</a:t>
            </a:fld>
            <a:endParaRPr lang="en-US" dirty="0"/>
          </a:p>
        </p:txBody>
      </p:sp>
      <p:sp>
        <p:nvSpPr>
          <p:cNvPr id="5" name="Tijdelijke aanduiding voor voettekst 4"/>
          <p:cNvSpPr>
            <a:spLocks noGrp="1"/>
          </p:cNvSpPr>
          <p:nvPr>
            <p:ph type="ftr" sz="quarter" idx="11"/>
          </p:nvPr>
        </p:nvSpPr>
        <p:spPr/>
        <p:txBody>
          <a:bodyPr/>
          <a:lstStyle/>
          <a:p>
            <a:endParaRPr lang="en-US" dirty="0"/>
          </a:p>
        </p:txBody>
      </p:sp>
      <p:sp>
        <p:nvSpPr>
          <p:cNvPr id="6" name="Tijdelijke aanduiding voor dianummer 5"/>
          <p:cNvSpPr>
            <a:spLocks noGrp="1"/>
          </p:cNvSpPr>
          <p:nvPr>
            <p:ph type="sldNum" sz="quarter" idx="12"/>
          </p:nvPr>
        </p:nvSpPr>
        <p:spPr/>
        <p:txBody>
          <a:bodyPr/>
          <a:lstStyle/>
          <a:p>
            <a:fld id="{561D2430-FB11-4C87-BF1D-6F488A17F237}" type="slidenum">
              <a:rPr lang="en-US" smtClean="0"/>
              <a:pPr/>
              <a:t>‹nr.›</a:t>
            </a:fld>
            <a:endParaRPr lang="en-US" dirty="0"/>
          </a:p>
        </p:txBody>
      </p:sp>
    </p:spTree>
    <p:extLst>
      <p:ext uri="{BB962C8B-B14F-4D97-AF65-F5344CB8AC3E}">
        <p14:creationId xmlns:p14="http://schemas.microsoft.com/office/powerpoint/2010/main" val="2024773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C70D0AA-A564-40E6-BDF9-FE3371FD07B4}" type="datetimeFigureOut">
              <a:rPr lang="en-US" smtClean="0"/>
              <a:pPr/>
              <a:t>9/2/2024</a:t>
            </a:fld>
            <a:endParaRPr lang="en-US" dirty="0"/>
          </a:p>
        </p:txBody>
      </p:sp>
      <p:sp>
        <p:nvSpPr>
          <p:cNvPr id="5" name="Tijdelijke aanduiding voor voettekst 4"/>
          <p:cNvSpPr>
            <a:spLocks noGrp="1"/>
          </p:cNvSpPr>
          <p:nvPr>
            <p:ph type="ftr" sz="quarter" idx="11"/>
          </p:nvPr>
        </p:nvSpPr>
        <p:spPr/>
        <p:txBody>
          <a:bodyPr/>
          <a:lstStyle/>
          <a:p>
            <a:endParaRPr lang="en-US" dirty="0"/>
          </a:p>
        </p:txBody>
      </p:sp>
      <p:sp>
        <p:nvSpPr>
          <p:cNvPr id="6" name="Tijdelijke aanduiding voor dianummer 5"/>
          <p:cNvSpPr>
            <a:spLocks noGrp="1"/>
          </p:cNvSpPr>
          <p:nvPr>
            <p:ph type="sldNum" sz="quarter" idx="12"/>
          </p:nvPr>
        </p:nvSpPr>
        <p:spPr/>
        <p:txBody>
          <a:bodyPr/>
          <a:lstStyle/>
          <a:p>
            <a:fld id="{561D2430-FB11-4C87-BF1D-6F488A17F237}" type="slidenum">
              <a:rPr lang="en-US" smtClean="0"/>
              <a:pPr/>
              <a:t>‹nr.›</a:t>
            </a:fld>
            <a:endParaRPr lang="en-US" dirty="0"/>
          </a:p>
        </p:txBody>
      </p:sp>
    </p:spTree>
    <p:extLst>
      <p:ext uri="{BB962C8B-B14F-4D97-AF65-F5344CB8AC3E}">
        <p14:creationId xmlns:p14="http://schemas.microsoft.com/office/powerpoint/2010/main" val="1631545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96DFF08F-DC6B-4601-B491-B0F83F6DD2DA}" type="datetimeFigureOut">
              <a:rPr lang="en-US" smtClean="0"/>
              <a:t>9/2/2024</a:t>
            </a:fld>
            <a:endParaRPr lang="en-US" dirty="0"/>
          </a:p>
        </p:txBody>
      </p:sp>
      <p:sp>
        <p:nvSpPr>
          <p:cNvPr id="5" name="Tijdelijke aanduiding voor voettekst 4"/>
          <p:cNvSpPr>
            <a:spLocks noGrp="1"/>
          </p:cNvSpPr>
          <p:nvPr>
            <p:ph type="ftr" sz="quarter" idx="11"/>
          </p:nvPr>
        </p:nvSpPr>
        <p:spPr/>
        <p:txBody>
          <a:bodyPr/>
          <a:lstStyle/>
          <a:p>
            <a:endParaRPr lang="en-US" dirty="0"/>
          </a:p>
        </p:txBody>
      </p:sp>
      <p:sp>
        <p:nvSpPr>
          <p:cNvPr id="6" name="Tijdelijke aanduiding voor dianumm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780425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C70D0AA-A564-40E6-BDF9-FE3371FD07B4}" type="datetimeFigureOut">
              <a:rPr lang="en-US" smtClean="0"/>
              <a:pPr/>
              <a:t>9/2/2024</a:t>
            </a:fld>
            <a:endParaRPr lang="en-US" dirty="0"/>
          </a:p>
        </p:txBody>
      </p:sp>
      <p:sp>
        <p:nvSpPr>
          <p:cNvPr id="6" name="Tijdelijke aanduiding voor voettekst 5"/>
          <p:cNvSpPr>
            <a:spLocks noGrp="1"/>
          </p:cNvSpPr>
          <p:nvPr>
            <p:ph type="ftr" sz="quarter" idx="11"/>
          </p:nvPr>
        </p:nvSpPr>
        <p:spPr/>
        <p:txBody>
          <a:bodyPr/>
          <a:lstStyle/>
          <a:p>
            <a:endParaRPr lang="en-US" dirty="0"/>
          </a:p>
        </p:txBody>
      </p:sp>
      <p:sp>
        <p:nvSpPr>
          <p:cNvPr id="7" name="Tijdelijke aanduiding voor dianummer 6"/>
          <p:cNvSpPr>
            <a:spLocks noGrp="1"/>
          </p:cNvSpPr>
          <p:nvPr>
            <p:ph type="sldNum" sz="quarter" idx="12"/>
          </p:nvPr>
        </p:nvSpPr>
        <p:spPr/>
        <p:txBody>
          <a:bodyPr/>
          <a:lstStyle/>
          <a:p>
            <a:fld id="{561D2430-FB11-4C87-BF1D-6F488A17F237}" type="slidenum">
              <a:rPr lang="en-US" smtClean="0"/>
              <a:pPr/>
              <a:t>‹nr.›</a:t>
            </a:fld>
            <a:endParaRPr lang="en-US" dirty="0"/>
          </a:p>
        </p:txBody>
      </p:sp>
    </p:spTree>
    <p:extLst>
      <p:ext uri="{BB962C8B-B14F-4D97-AF65-F5344CB8AC3E}">
        <p14:creationId xmlns:p14="http://schemas.microsoft.com/office/powerpoint/2010/main" val="3809797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C70D0AA-A564-40E6-BDF9-FE3371FD07B4}" type="datetimeFigureOut">
              <a:rPr lang="en-US" smtClean="0"/>
              <a:pPr/>
              <a:t>9/2/2024</a:t>
            </a:fld>
            <a:endParaRPr lang="en-US" dirty="0"/>
          </a:p>
        </p:txBody>
      </p:sp>
      <p:sp>
        <p:nvSpPr>
          <p:cNvPr id="8" name="Tijdelijke aanduiding voor voettekst 7"/>
          <p:cNvSpPr>
            <a:spLocks noGrp="1"/>
          </p:cNvSpPr>
          <p:nvPr>
            <p:ph type="ftr" sz="quarter" idx="11"/>
          </p:nvPr>
        </p:nvSpPr>
        <p:spPr/>
        <p:txBody>
          <a:bodyPr/>
          <a:lstStyle/>
          <a:p>
            <a:endParaRPr lang="en-US" dirty="0"/>
          </a:p>
        </p:txBody>
      </p:sp>
      <p:sp>
        <p:nvSpPr>
          <p:cNvPr id="9" name="Tijdelijke aanduiding voor dianummer 8"/>
          <p:cNvSpPr>
            <a:spLocks noGrp="1"/>
          </p:cNvSpPr>
          <p:nvPr>
            <p:ph type="sldNum" sz="quarter" idx="12"/>
          </p:nvPr>
        </p:nvSpPr>
        <p:spPr/>
        <p:txBody>
          <a:bodyPr/>
          <a:lstStyle/>
          <a:p>
            <a:fld id="{561D2430-FB11-4C87-BF1D-6F488A17F237}" type="slidenum">
              <a:rPr lang="en-US" smtClean="0"/>
              <a:pPr/>
              <a:t>‹nr.›</a:t>
            </a:fld>
            <a:endParaRPr lang="en-US" dirty="0"/>
          </a:p>
        </p:txBody>
      </p:sp>
    </p:spTree>
    <p:extLst>
      <p:ext uri="{BB962C8B-B14F-4D97-AF65-F5344CB8AC3E}">
        <p14:creationId xmlns:p14="http://schemas.microsoft.com/office/powerpoint/2010/main" val="211384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C70D0AA-A564-40E6-BDF9-FE3371FD07B4}" type="datetimeFigureOut">
              <a:rPr lang="en-US" smtClean="0"/>
              <a:pPr/>
              <a:t>9/2/2024</a:t>
            </a:fld>
            <a:endParaRPr lang="en-US" dirty="0"/>
          </a:p>
        </p:txBody>
      </p:sp>
      <p:sp>
        <p:nvSpPr>
          <p:cNvPr id="4" name="Tijdelijke aanduiding voor voettekst 3"/>
          <p:cNvSpPr>
            <a:spLocks noGrp="1"/>
          </p:cNvSpPr>
          <p:nvPr>
            <p:ph type="ftr" sz="quarter" idx="11"/>
          </p:nvPr>
        </p:nvSpPr>
        <p:spPr/>
        <p:txBody>
          <a:bodyPr/>
          <a:lstStyle/>
          <a:p>
            <a:endParaRPr lang="en-US" dirty="0"/>
          </a:p>
        </p:txBody>
      </p:sp>
      <p:sp>
        <p:nvSpPr>
          <p:cNvPr id="5" name="Tijdelijke aanduiding voor dianummer 4"/>
          <p:cNvSpPr>
            <a:spLocks noGrp="1"/>
          </p:cNvSpPr>
          <p:nvPr>
            <p:ph type="sldNum" sz="quarter" idx="12"/>
          </p:nvPr>
        </p:nvSpPr>
        <p:spPr/>
        <p:txBody>
          <a:bodyPr/>
          <a:lstStyle/>
          <a:p>
            <a:fld id="{561D2430-FB11-4C87-BF1D-6F488A17F237}" type="slidenum">
              <a:rPr lang="en-US" smtClean="0"/>
              <a:pPr/>
              <a:t>‹nr.›</a:t>
            </a:fld>
            <a:endParaRPr lang="en-US" dirty="0"/>
          </a:p>
        </p:txBody>
      </p:sp>
    </p:spTree>
    <p:extLst>
      <p:ext uri="{BB962C8B-B14F-4D97-AF65-F5344CB8AC3E}">
        <p14:creationId xmlns:p14="http://schemas.microsoft.com/office/powerpoint/2010/main" val="1562442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C70D0AA-A564-40E6-BDF9-FE3371FD07B4}" type="datetimeFigureOut">
              <a:rPr lang="en-US" smtClean="0"/>
              <a:pPr/>
              <a:t>9/2/2024</a:t>
            </a:fld>
            <a:endParaRPr lang="en-US" dirty="0"/>
          </a:p>
        </p:txBody>
      </p:sp>
      <p:sp>
        <p:nvSpPr>
          <p:cNvPr id="3" name="Tijdelijke aanduiding voor voettekst 2"/>
          <p:cNvSpPr>
            <a:spLocks noGrp="1"/>
          </p:cNvSpPr>
          <p:nvPr>
            <p:ph type="ftr" sz="quarter" idx="11"/>
          </p:nvPr>
        </p:nvSpPr>
        <p:spPr/>
        <p:txBody>
          <a:bodyPr/>
          <a:lstStyle/>
          <a:p>
            <a:endParaRPr lang="en-US" dirty="0"/>
          </a:p>
        </p:txBody>
      </p:sp>
      <p:sp>
        <p:nvSpPr>
          <p:cNvPr id="4" name="Tijdelijke aanduiding voor dianummer 3"/>
          <p:cNvSpPr>
            <a:spLocks noGrp="1"/>
          </p:cNvSpPr>
          <p:nvPr>
            <p:ph type="sldNum" sz="quarter" idx="12"/>
          </p:nvPr>
        </p:nvSpPr>
        <p:spPr/>
        <p:txBody>
          <a:bodyPr/>
          <a:lstStyle/>
          <a:p>
            <a:fld id="{561D2430-FB11-4C87-BF1D-6F488A17F237}" type="slidenum">
              <a:rPr lang="en-US" smtClean="0"/>
              <a:pPr/>
              <a:t>‹nr.›</a:t>
            </a:fld>
            <a:endParaRPr lang="en-US" dirty="0"/>
          </a:p>
        </p:txBody>
      </p:sp>
    </p:spTree>
    <p:extLst>
      <p:ext uri="{BB962C8B-B14F-4D97-AF65-F5344CB8AC3E}">
        <p14:creationId xmlns:p14="http://schemas.microsoft.com/office/powerpoint/2010/main" val="227758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C70D0AA-A564-40E6-BDF9-FE3371FD07B4}" type="datetimeFigureOut">
              <a:rPr lang="en-US" smtClean="0"/>
              <a:pPr/>
              <a:t>9/2/2024</a:t>
            </a:fld>
            <a:endParaRPr lang="en-US" dirty="0"/>
          </a:p>
        </p:txBody>
      </p:sp>
      <p:sp>
        <p:nvSpPr>
          <p:cNvPr id="6" name="Tijdelijke aanduiding voor voettekst 5"/>
          <p:cNvSpPr>
            <a:spLocks noGrp="1"/>
          </p:cNvSpPr>
          <p:nvPr>
            <p:ph type="ftr" sz="quarter" idx="11"/>
          </p:nvPr>
        </p:nvSpPr>
        <p:spPr/>
        <p:txBody>
          <a:bodyPr/>
          <a:lstStyle/>
          <a:p>
            <a:endParaRPr lang="en-US" dirty="0"/>
          </a:p>
        </p:txBody>
      </p:sp>
      <p:sp>
        <p:nvSpPr>
          <p:cNvPr id="7" name="Tijdelijke aanduiding voor dianummer 6"/>
          <p:cNvSpPr>
            <a:spLocks noGrp="1"/>
          </p:cNvSpPr>
          <p:nvPr>
            <p:ph type="sldNum" sz="quarter" idx="12"/>
          </p:nvPr>
        </p:nvSpPr>
        <p:spPr/>
        <p:txBody>
          <a:bodyPr/>
          <a:lstStyle/>
          <a:p>
            <a:fld id="{561D2430-FB11-4C87-BF1D-6F488A17F237}" type="slidenum">
              <a:rPr lang="en-US" smtClean="0"/>
              <a:pPr/>
              <a:t>‹nr.›</a:t>
            </a:fld>
            <a:endParaRPr lang="en-US" dirty="0"/>
          </a:p>
        </p:txBody>
      </p:sp>
    </p:spTree>
    <p:extLst>
      <p:ext uri="{BB962C8B-B14F-4D97-AF65-F5344CB8AC3E}">
        <p14:creationId xmlns:p14="http://schemas.microsoft.com/office/powerpoint/2010/main" val="1303133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C70D0AA-A564-40E6-BDF9-FE3371FD07B4}" type="datetimeFigureOut">
              <a:rPr lang="en-US" smtClean="0"/>
              <a:pPr/>
              <a:t>9/2/2024</a:t>
            </a:fld>
            <a:endParaRPr lang="en-US" dirty="0"/>
          </a:p>
        </p:txBody>
      </p:sp>
      <p:sp>
        <p:nvSpPr>
          <p:cNvPr id="6" name="Tijdelijke aanduiding voor voettekst 5"/>
          <p:cNvSpPr>
            <a:spLocks noGrp="1"/>
          </p:cNvSpPr>
          <p:nvPr>
            <p:ph type="ftr" sz="quarter" idx="11"/>
          </p:nvPr>
        </p:nvSpPr>
        <p:spPr/>
        <p:txBody>
          <a:bodyPr/>
          <a:lstStyle/>
          <a:p>
            <a:endParaRPr lang="en-US" dirty="0"/>
          </a:p>
        </p:txBody>
      </p:sp>
      <p:sp>
        <p:nvSpPr>
          <p:cNvPr id="7" name="Tijdelijke aanduiding voor dianummer 6"/>
          <p:cNvSpPr>
            <a:spLocks noGrp="1"/>
          </p:cNvSpPr>
          <p:nvPr>
            <p:ph type="sldNum" sz="quarter" idx="12"/>
          </p:nvPr>
        </p:nvSpPr>
        <p:spPr/>
        <p:txBody>
          <a:bodyPr/>
          <a:lstStyle/>
          <a:p>
            <a:fld id="{561D2430-FB11-4C87-BF1D-6F488A17F237}" type="slidenum">
              <a:rPr lang="en-US" smtClean="0"/>
              <a:pPr/>
              <a:t>‹nr.›</a:t>
            </a:fld>
            <a:endParaRPr lang="en-US" dirty="0"/>
          </a:p>
        </p:txBody>
      </p:sp>
    </p:spTree>
    <p:extLst>
      <p:ext uri="{BB962C8B-B14F-4D97-AF65-F5344CB8AC3E}">
        <p14:creationId xmlns:p14="http://schemas.microsoft.com/office/powerpoint/2010/main" val="46474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70D0AA-A564-40E6-BDF9-FE3371FD07B4}" type="datetimeFigureOut">
              <a:rPr lang="en-US" smtClean="0"/>
              <a:pPr/>
              <a:t>9/2/2024</a:t>
            </a:fld>
            <a:endParaRPr lang="en-US"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D2430-FB11-4C87-BF1D-6F488A17F237}" type="slidenum">
              <a:rPr lang="en-US" smtClean="0"/>
              <a:pPr/>
              <a:t>‹nr.›</a:t>
            </a:fld>
            <a:endParaRPr lang="en-US" dirty="0"/>
          </a:p>
        </p:txBody>
      </p:sp>
    </p:spTree>
    <p:extLst>
      <p:ext uri="{BB962C8B-B14F-4D97-AF65-F5344CB8AC3E}">
        <p14:creationId xmlns:p14="http://schemas.microsoft.com/office/powerpoint/2010/main" val="327609127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hyperlink" Target="mailto:LNN@sgweredi.nl" TargetMode="External"/><Relationship Id="rId4" Type="http://schemas.openxmlformats.org/officeDocument/2006/relationships/hyperlink" Target="mailto:DJK@sgweredi.n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video" Target="https://www.youtube.com/embed/LwAKBtQ1jWI?feature=oembe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player.vimeo.com/video/949805186?h=fca039dc0e&amp;amp;app_id=122963" TargetMode="External"/><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hyperlink" Target="https://weredi.nl/onderwijs/cijfer-bevordering-op-door-afstro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hgv@sgweredi.nl"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hyperlink" Target="mailto:magister@sgweredi.nl" TargetMode="External"/><Relationship Id="rId3" Type="http://schemas.openxmlformats.org/officeDocument/2006/relationships/image" Target="../media/image6.png"/><Relationship Id="rId7" Type="http://schemas.openxmlformats.org/officeDocument/2006/relationships/hyperlink" Target="https://www.facebook.com/sgweredi.nl/"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www.weredi.nl/" TargetMode="External"/><Relationship Id="rId5" Type="http://schemas.openxmlformats.org/officeDocument/2006/relationships/hyperlink" Target="weredi.magister.net" TargetMode="External"/><Relationship Id="rId10" Type="http://schemas.openxmlformats.org/officeDocument/2006/relationships/hyperlink" Target="mailto:info@sgweredi.nl" TargetMode="External"/><Relationship Id="rId4" Type="http://schemas.openxmlformats.org/officeDocument/2006/relationships/image" Target="../media/image48.jpeg"/><Relationship Id="rId9" Type="http://schemas.openxmlformats.org/officeDocument/2006/relationships/hyperlink" Target="mailto:bwr@sgweredi.n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mailto:ktr@sgweredi.nl" TargetMode="External"/><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mailto:hgv@sgweredi.n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7.svg"/><Relationship Id="rId5" Type="http://schemas.openxmlformats.org/officeDocument/2006/relationships/diagramQuickStyle" Target="../diagrams/quickStyle1.xml"/><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diagramLayout" Target="../diagrams/layout1.xml"/><Relationship Id="rId9" Type="http://schemas.openxmlformats.org/officeDocument/2006/relationships/image" Target="../media/image15.sv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18" Type="http://schemas.openxmlformats.org/officeDocument/2006/relationships/image" Target="../media/image20.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6.png"/><Relationship Id="rId17" Type="http://schemas.openxmlformats.org/officeDocument/2006/relationships/image" Target="../media/image15.svg"/><Relationship Id="rId2" Type="http://schemas.openxmlformats.org/officeDocument/2006/relationships/notesSlide" Target="../notesSlides/notesSlide4.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25.svg"/><Relationship Id="rId5" Type="http://schemas.openxmlformats.org/officeDocument/2006/relationships/diagramQuickStyle" Target="../diagrams/quickStyle2.xml"/><Relationship Id="rId15" Type="http://schemas.openxmlformats.org/officeDocument/2006/relationships/image" Target="../media/image29.svg"/><Relationship Id="rId10" Type="http://schemas.openxmlformats.org/officeDocument/2006/relationships/image" Target="../media/image24.png"/><Relationship Id="rId19" Type="http://schemas.openxmlformats.org/officeDocument/2006/relationships/image" Target="../media/image21.svg"/><Relationship Id="rId4" Type="http://schemas.openxmlformats.org/officeDocument/2006/relationships/diagramLayout" Target="../diagrams/layout2.xml"/><Relationship Id="rId9" Type="http://schemas.openxmlformats.org/officeDocument/2006/relationships/image" Target="../media/image23.svg"/><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el 3">
            <a:extLst>
              <a:ext uri="{FF2B5EF4-FFF2-40B4-BE49-F238E27FC236}">
                <a16:creationId xmlns:a16="http://schemas.microsoft.com/office/drawing/2014/main" id="{FC7C8DA2-C086-7383-57FA-AE532828531A}"/>
              </a:ext>
            </a:extLst>
          </p:cNvPr>
          <p:cNvSpPr txBox="1">
            <a:spLocks/>
          </p:cNvSpPr>
          <p:nvPr/>
        </p:nvSpPr>
        <p:spPr>
          <a:xfrm>
            <a:off x="5138110" y="4328815"/>
            <a:ext cx="3797153" cy="135837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sz="4000" b="1" dirty="0">
                <a:latin typeface="Arial" panose="020B0604020202020204" pitchFamily="34" charset="0"/>
                <a:cs typeface="Arial" panose="020B0604020202020204" pitchFamily="34" charset="0"/>
              </a:rPr>
              <a:t>Klas:		</a:t>
            </a:r>
            <a:r>
              <a:rPr lang="nl-NL" sz="4000" b="1" dirty="0">
                <a:highlight>
                  <a:srgbClr val="FFFF00"/>
                </a:highlight>
                <a:latin typeface="Arial" panose="020B0604020202020204" pitchFamily="34" charset="0"/>
                <a:cs typeface="Arial" panose="020B0604020202020204" pitchFamily="34" charset="0"/>
              </a:rPr>
              <a:t>XXX</a:t>
            </a:r>
          </a:p>
        </p:txBody>
      </p:sp>
      <p:pic>
        <p:nvPicPr>
          <p:cNvPr id="8" name="Afbeelding 7" descr="WEREDI_ACCO-RGB-MEI16.jpg">
            <a:extLst>
              <a:ext uri="{FF2B5EF4-FFF2-40B4-BE49-F238E27FC236}">
                <a16:creationId xmlns:a16="http://schemas.microsoft.com/office/drawing/2014/main" id="{16332B15-0DC8-1858-15C9-311AB3C877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5994" y="3728274"/>
            <a:ext cx="764935" cy="2562532"/>
          </a:xfrm>
          <a:prstGeom prst="rect">
            <a:avLst/>
          </a:prstGeom>
        </p:spPr>
      </p:pic>
      <p:sp>
        <p:nvSpPr>
          <p:cNvPr id="9" name="Titel 3">
            <a:extLst>
              <a:ext uri="{FF2B5EF4-FFF2-40B4-BE49-F238E27FC236}">
                <a16:creationId xmlns:a16="http://schemas.microsoft.com/office/drawing/2014/main" id="{E5FDFE05-EF77-9794-6588-CAFD632426B2}"/>
              </a:ext>
            </a:extLst>
          </p:cNvPr>
          <p:cNvSpPr txBox="1">
            <a:spLocks/>
          </p:cNvSpPr>
          <p:nvPr/>
        </p:nvSpPr>
        <p:spPr>
          <a:xfrm>
            <a:off x="458841" y="3833055"/>
            <a:ext cx="3797153" cy="234989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sz="4000" b="1" dirty="0">
                <a:latin typeface="Arial" panose="020B0604020202020204" pitchFamily="34" charset="0"/>
                <a:cs typeface="Arial" panose="020B0604020202020204" pitchFamily="34" charset="0"/>
              </a:rPr>
              <a:t>Welkom op de </a:t>
            </a:r>
          </a:p>
          <a:p>
            <a:r>
              <a:rPr lang="nl-NL" sz="4000" b="1" dirty="0">
                <a:latin typeface="Arial" panose="020B0604020202020204" pitchFamily="34" charset="0"/>
                <a:cs typeface="Arial" panose="020B0604020202020204" pitchFamily="34" charset="0"/>
              </a:rPr>
              <a:t>ouderavond leerjaar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821481"/>
          </a:xfrm>
        </p:spPr>
        <p:txBody>
          <a:bodyPr>
            <a:normAutofit/>
          </a:bodyPr>
          <a:lstStyle/>
          <a:p>
            <a:pPr algn="l"/>
            <a:r>
              <a:rPr lang="nl-NL" sz="3600" b="1" dirty="0">
                <a:latin typeface="Arial"/>
                <a:cs typeface="Arial"/>
              </a:rPr>
              <a:t>Schoolregels</a:t>
            </a:r>
          </a:p>
        </p:txBody>
      </p:sp>
      <p:sp>
        <p:nvSpPr>
          <p:cNvPr id="3" name="Tijdelijke aanduiding voor inhoud 2"/>
          <p:cNvSpPr>
            <a:spLocks noGrp="1"/>
          </p:cNvSpPr>
          <p:nvPr>
            <p:ph idx="1"/>
          </p:nvPr>
        </p:nvSpPr>
        <p:spPr>
          <a:xfrm>
            <a:off x="457200" y="1421176"/>
            <a:ext cx="8229600" cy="4948463"/>
          </a:xfrm>
        </p:spPr>
        <p:txBody>
          <a:bodyPr vert="horz" lIns="91440" tIns="45720" rIns="91440" bIns="45720" rtlCol="0" anchor="t">
            <a:noAutofit/>
          </a:bodyPr>
          <a:lstStyle/>
          <a:p>
            <a:pPr marL="0" indent="0">
              <a:buNone/>
            </a:pPr>
            <a:r>
              <a:rPr lang="nl-NL" sz="2000" b="1" dirty="0">
                <a:latin typeface="Arial" panose="020B0604020202020204" pitchFamily="34" charset="0"/>
                <a:cs typeface="Arial" panose="020B0604020202020204" pitchFamily="34" charset="0"/>
              </a:rPr>
              <a:t>Basisregels, een samenvatting</a:t>
            </a:r>
          </a:p>
          <a:p>
            <a:r>
              <a:rPr lang="nl-NL" sz="2000" dirty="0">
                <a:effectLst/>
                <a:latin typeface="Arial" panose="020B0604020202020204" pitchFamily="34" charset="0"/>
                <a:ea typeface="Arial" panose="020B0604020202020204" pitchFamily="34" charset="0"/>
              </a:rPr>
              <a:t>Je</a:t>
            </a:r>
            <a:r>
              <a:rPr lang="nl-NL" sz="2000" spc="-20"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gaat</a:t>
            </a:r>
            <a:r>
              <a:rPr lang="nl-NL" sz="2000" spc="-10"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op</a:t>
            </a:r>
            <a:r>
              <a:rPr lang="nl-NL" sz="2000" spc="-10"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een</a:t>
            </a:r>
            <a:r>
              <a:rPr lang="nl-NL" sz="2000" spc="-10"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respectvolle</a:t>
            </a:r>
            <a:r>
              <a:rPr lang="nl-NL" sz="2000" spc="-10"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manier</a:t>
            </a:r>
            <a:r>
              <a:rPr lang="nl-NL" sz="2000" spc="-25"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met</a:t>
            </a:r>
            <a:r>
              <a:rPr lang="nl-NL" sz="2000" spc="15"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elkaar</a:t>
            </a:r>
            <a:r>
              <a:rPr lang="nl-NL" sz="2000" spc="-10" dirty="0">
                <a:effectLst/>
                <a:latin typeface="Arial" panose="020B0604020202020204" pitchFamily="34" charset="0"/>
                <a:ea typeface="Arial" panose="020B0604020202020204" pitchFamily="34" charset="0"/>
              </a:rPr>
              <a:t> </a:t>
            </a:r>
            <a:r>
              <a:rPr lang="nl-NL" sz="2000" spc="-25" dirty="0">
                <a:effectLst/>
                <a:latin typeface="Arial" panose="020B0604020202020204" pitchFamily="34" charset="0"/>
                <a:ea typeface="Arial" panose="020B0604020202020204" pitchFamily="34" charset="0"/>
              </a:rPr>
              <a:t>om.</a:t>
            </a:r>
          </a:p>
          <a:p>
            <a:r>
              <a:rPr lang="nl-NL" sz="2000" dirty="0">
                <a:effectLst/>
                <a:latin typeface="Arial" panose="020B0604020202020204" pitchFamily="34" charset="0"/>
                <a:ea typeface="Arial" panose="020B0604020202020204" pitchFamily="34" charset="0"/>
              </a:rPr>
              <a:t>Je</a:t>
            </a:r>
            <a:r>
              <a:rPr lang="nl-NL" sz="2000" spc="-15"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zorgt</a:t>
            </a:r>
            <a:r>
              <a:rPr lang="nl-NL" sz="2000" spc="-25"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samen</a:t>
            </a:r>
            <a:r>
              <a:rPr lang="nl-NL" sz="2000" spc="-25"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voor</a:t>
            </a:r>
            <a:r>
              <a:rPr lang="nl-NL" sz="2000" spc="-15"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een</a:t>
            </a:r>
            <a:r>
              <a:rPr lang="nl-NL" sz="2000" spc="-25"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mooie,</a:t>
            </a:r>
            <a:r>
              <a:rPr lang="nl-NL" sz="2000" spc="-15"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schone</a:t>
            </a:r>
            <a:r>
              <a:rPr lang="nl-NL" sz="2000" spc="-15"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omgeving.</a:t>
            </a:r>
            <a:r>
              <a:rPr lang="nl-NL" sz="2000" spc="-25"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Je hebt</a:t>
            </a:r>
            <a:r>
              <a:rPr lang="nl-NL" sz="2000" spc="-15"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één</a:t>
            </a:r>
            <a:r>
              <a:rPr lang="nl-NL" sz="2000" spc="-15"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week</a:t>
            </a:r>
            <a:r>
              <a:rPr lang="nl-NL" sz="2000" spc="-15"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per</a:t>
            </a:r>
            <a:r>
              <a:rPr lang="nl-NL" sz="2000" spc="-15"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jaar </a:t>
            </a:r>
            <a:r>
              <a:rPr lang="nl-NL" sz="2000" spc="-10" dirty="0">
                <a:effectLst/>
                <a:latin typeface="Arial" panose="020B0604020202020204" pitchFamily="34" charset="0"/>
                <a:ea typeface="Arial" panose="020B0604020202020204" pitchFamily="34" charset="0"/>
              </a:rPr>
              <a:t>corvee.</a:t>
            </a:r>
          </a:p>
          <a:p>
            <a:r>
              <a:rPr lang="nl-NL" sz="2000" dirty="0">
                <a:latin typeface="Arial" panose="020B0604020202020204" pitchFamily="34" charset="0"/>
                <a:cs typeface="Arial" panose="020B0604020202020204" pitchFamily="34" charset="0"/>
              </a:rPr>
              <a:t>Je bent op tijd in de les (te laat = 8.30 uur melden).</a:t>
            </a:r>
          </a:p>
          <a:p>
            <a:r>
              <a:rPr lang="nl-NL" sz="2000" dirty="0">
                <a:latin typeface="Arial" panose="020B0604020202020204" pitchFamily="34" charset="0"/>
                <a:cs typeface="Arial" panose="020B0604020202020204" pitchFamily="34" charset="0"/>
              </a:rPr>
              <a:t>Je eet en drinkt alleen in de aula (geen kauwgom). Water drinken mag altijd.</a:t>
            </a:r>
          </a:p>
          <a:p>
            <a:r>
              <a:rPr lang="nl-NL" sz="2000" dirty="0">
                <a:latin typeface="Arial" panose="020B0604020202020204" pitchFamily="34" charset="0"/>
                <a:cs typeface="Arial" panose="020B0604020202020204" pitchFamily="34" charset="0"/>
              </a:rPr>
              <a:t>Je doet je pet, muts, capuchon in het klaslokaal af.</a:t>
            </a:r>
            <a:r>
              <a:rPr lang="nl-NL" sz="2000" dirty="0">
                <a:effectLst/>
                <a:latin typeface="Arial" panose="020B0604020202020204" pitchFamily="34" charset="0"/>
                <a:ea typeface="Arial" panose="020B0604020202020204" pitchFamily="34" charset="0"/>
              </a:rPr>
              <a:t> </a:t>
            </a:r>
          </a:p>
          <a:p>
            <a:r>
              <a:rPr lang="nl-NL" sz="2000" dirty="0">
                <a:effectLst/>
                <a:latin typeface="Arial" panose="020B0604020202020204" pitchFamily="34" charset="0"/>
                <a:ea typeface="Arial" panose="020B0604020202020204" pitchFamily="34" charset="0"/>
              </a:rPr>
              <a:t>Je</a:t>
            </a:r>
            <a:r>
              <a:rPr lang="nl-NL" sz="2000" spc="-15"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volgt</a:t>
            </a:r>
            <a:r>
              <a:rPr lang="nl-NL" sz="2000" spc="-20"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de</a:t>
            </a:r>
            <a:r>
              <a:rPr lang="nl-NL" sz="2000" spc="-15"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instructies</a:t>
            </a:r>
            <a:r>
              <a:rPr lang="nl-NL" sz="2000" spc="-35"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van</a:t>
            </a:r>
            <a:r>
              <a:rPr lang="nl-NL" sz="2000" spc="-10"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ieder</a:t>
            </a:r>
            <a:r>
              <a:rPr lang="nl-NL" sz="2000" spc="-10"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personeelslid</a:t>
            </a:r>
            <a:r>
              <a:rPr lang="nl-NL" sz="2000" spc="-10" dirty="0">
                <a:effectLst/>
                <a:latin typeface="Arial" panose="020B0604020202020204" pitchFamily="34" charset="0"/>
                <a:ea typeface="Arial" panose="020B0604020202020204" pitchFamily="34" charset="0"/>
              </a:rPr>
              <a:t> </a:t>
            </a:r>
            <a:r>
              <a:rPr lang="nl-NL" sz="2000" spc="-25" dirty="0">
                <a:effectLst/>
                <a:latin typeface="Arial" panose="020B0604020202020204" pitchFamily="34" charset="0"/>
                <a:ea typeface="Arial" panose="020B0604020202020204" pitchFamily="34" charset="0"/>
              </a:rPr>
              <a:t>op.</a:t>
            </a:r>
          </a:p>
          <a:p>
            <a:r>
              <a:rPr lang="nl-NL" sz="2000" dirty="0">
                <a:effectLst/>
                <a:latin typeface="Arial" panose="020B0604020202020204" pitchFamily="34" charset="0"/>
                <a:ea typeface="Arial" panose="020B0604020202020204" pitchFamily="34" charset="0"/>
              </a:rPr>
              <a:t>Je</a:t>
            </a:r>
            <a:r>
              <a:rPr lang="nl-NL" sz="2000" spc="-20"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bergt</a:t>
            </a:r>
            <a:r>
              <a:rPr lang="nl-NL" sz="2000" spc="-5"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je</a:t>
            </a:r>
            <a:r>
              <a:rPr lang="nl-NL" sz="2000" spc="-5"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jas</a:t>
            </a:r>
            <a:r>
              <a:rPr lang="nl-NL" sz="2000" spc="-15"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op</a:t>
            </a:r>
            <a:r>
              <a:rPr lang="nl-NL" sz="2000" spc="-15"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in</a:t>
            </a:r>
            <a:r>
              <a:rPr lang="nl-NL" sz="2000" spc="-5"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je</a:t>
            </a:r>
            <a:r>
              <a:rPr lang="nl-NL" sz="2000" spc="-15"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kluisje</a:t>
            </a:r>
            <a:r>
              <a:rPr lang="nl-NL" sz="2000" spc="-5"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of</a:t>
            </a:r>
            <a:r>
              <a:rPr lang="nl-NL" sz="2000" spc="-15"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hangt</a:t>
            </a:r>
            <a:r>
              <a:rPr lang="nl-NL" sz="2000" spc="-5"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hem aan</a:t>
            </a:r>
            <a:r>
              <a:rPr lang="nl-NL" sz="2000" spc="-5"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de</a:t>
            </a:r>
            <a:r>
              <a:rPr lang="nl-NL" sz="2000" spc="-5" dirty="0">
                <a:effectLst/>
                <a:latin typeface="Arial" panose="020B0604020202020204" pitchFamily="34" charset="0"/>
                <a:ea typeface="Arial" panose="020B0604020202020204" pitchFamily="34" charset="0"/>
              </a:rPr>
              <a:t> </a:t>
            </a:r>
            <a:r>
              <a:rPr lang="nl-NL" sz="2000" spc="-10" dirty="0">
                <a:effectLst/>
                <a:latin typeface="Arial" panose="020B0604020202020204" pitchFamily="34" charset="0"/>
                <a:ea typeface="Arial" panose="020B0604020202020204" pitchFamily="34" charset="0"/>
              </a:rPr>
              <a:t>kapstok.</a:t>
            </a:r>
          </a:p>
          <a:p>
            <a:r>
              <a:rPr lang="nl-NL" sz="2000" dirty="0">
                <a:effectLst/>
                <a:latin typeface="Arial" panose="020B0604020202020204" pitchFamily="34" charset="0"/>
                <a:ea typeface="Arial" panose="020B0604020202020204" pitchFamily="34" charset="0"/>
              </a:rPr>
              <a:t>Je</a:t>
            </a:r>
            <a:r>
              <a:rPr lang="nl-NL" sz="2000" spc="-10"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legt</a:t>
            </a:r>
            <a:r>
              <a:rPr lang="nl-NL" sz="2000" spc="-20"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je</a:t>
            </a:r>
            <a:r>
              <a:rPr lang="nl-NL" sz="2000" spc="-15"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mobiel</a:t>
            </a:r>
            <a:r>
              <a:rPr lang="nl-NL" sz="2000" spc="-15"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in</a:t>
            </a:r>
            <a:r>
              <a:rPr lang="nl-NL" sz="2000" spc="-5" dirty="0">
                <a:effectLst/>
                <a:latin typeface="Arial" panose="020B0604020202020204" pitchFamily="34" charset="0"/>
                <a:ea typeface="Arial" panose="020B0604020202020204" pitchFamily="34" charset="0"/>
              </a:rPr>
              <a:t> </a:t>
            </a:r>
            <a:r>
              <a:rPr lang="nl-NL" sz="2000" dirty="0">
                <a:effectLst/>
                <a:latin typeface="Arial" panose="020B0604020202020204" pitchFamily="34" charset="0"/>
                <a:ea typeface="Arial" panose="020B0604020202020204" pitchFamily="34" charset="0"/>
              </a:rPr>
              <a:t>het</a:t>
            </a:r>
            <a:r>
              <a:rPr lang="nl-NL" sz="2000" spc="-20" dirty="0">
                <a:effectLst/>
                <a:latin typeface="Arial" panose="020B0604020202020204" pitchFamily="34" charset="0"/>
                <a:ea typeface="Arial" panose="020B0604020202020204" pitchFamily="34" charset="0"/>
              </a:rPr>
              <a:t> </a:t>
            </a:r>
            <a:r>
              <a:rPr lang="nl-NL" sz="2000" spc="-10" dirty="0">
                <a:effectLst/>
                <a:latin typeface="Arial" panose="020B0604020202020204" pitchFamily="34" charset="0"/>
                <a:ea typeface="Arial" panose="020B0604020202020204" pitchFamily="34" charset="0"/>
              </a:rPr>
              <a:t>kluisje of laat hem thuis</a:t>
            </a:r>
            <a:r>
              <a:rPr lang="nl-NL" sz="2000" spc="-10" dirty="0">
                <a:solidFill>
                  <a:srgbClr val="00B050"/>
                </a:solidFill>
                <a:effectLst/>
                <a:latin typeface="Arial" panose="020B0604020202020204" pitchFamily="34" charset="0"/>
                <a:ea typeface="Arial" panose="020B0604020202020204" pitchFamily="34" charset="0"/>
              </a:rPr>
              <a:t>.</a:t>
            </a:r>
            <a:endParaRPr lang="nl-NL" sz="2000" dirty="0">
              <a:effectLst/>
              <a:latin typeface="Arial" panose="020B0604020202020204" pitchFamily="34" charset="0"/>
              <a:ea typeface="Arial" panose="020B0604020202020204" pitchFamily="34" charset="0"/>
            </a:endParaRPr>
          </a:p>
          <a:p>
            <a:pPr marL="0" indent="0">
              <a:buNone/>
            </a:pPr>
            <a:endParaRPr lang="nl-NL" sz="2000" b="1" dirty="0">
              <a:latin typeface="Arial" panose="020B0604020202020204" pitchFamily="34" charset="0"/>
              <a:cs typeface="Arial" panose="020B0604020202020204" pitchFamily="34" charset="0"/>
            </a:endParaRPr>
          </a:p>
          <a:p>
            <a:pPr marL="0" indent="0">
              <a:buNone/>
            </a:pPr>
            <a:r>
              <a:rPr lang="nl-NL" sz="2000" b="1" dirty="0">
                <a:latin typeface="Arial" panose="020B0604020202020204" pitchFamily="34" charset="0"/>
                <a:cs typeface="Arial" panose="020B0604020202020204" pitchFamily="34" charset="0"/>
              </a:rPr>
              <a:t>Overtreden van deze regels betekent altijd eerst een waarschuwing, bij herhaling kan een passende sanctie volgen.</a:t>
            </a:r>
          </a:p>
        </p:txBody>
      </p:sp>
      <p:pic>
        <p:nvPicPr>
          <p:cNvPr id="4" name="Afbeelding 3">
            <a:extLst>
              <a:ext uri="{FF2B5EF4-FFF2-40B4-BE49-F238E27FC236}">
                <a16:creationId xmlns:a16="http://schemas.microsoft.com/office/drawing/2014/main" id="{BBD20A18-2D5C-5E16-22D6-57EFEFDEEB67}"/>
              </a:ext>
            </a:extLst>
          </p:cNvPr>
          <p:cNvPicPr>
            <a:picLocks noChangeAspect="1"/>
          </p:cNvPicPr>
          <p:nvPr/>
        </p:nvPicPr>
        <p:blipFill>
          <a:blip r:embed="rId2"/>
          <a:stretch>
            <a:fillRect/>
          </a:stretch>
        </p:blipFill>
        <p:spPr>
          <a:xfrm>
            <a:off x="6917216" y="6287163"/>
            <a:ext cx="1769584" cy="372544"/>
          </a:xfrm>
          <a:prstGeom prst="rect">
            <a:avLst/>
          </a:prstGeom>
        </p:spPr>
      </p:pic>
    </p:spTree>
    <p:extLst>
      <p:ext uri="{BB962C8B-B14F-4D97-AF65-F5344CB8AC3E}">
        <p14:creationId xmlns:p14="http://schemas.microsoft.com/office/powerpoint/2010/main" val="511235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0"/>
            <a:ext cx="8229600" cy="764704"/>
          </a:xfrm>
        </p:spPr>
        <p:txBody>
          <a:bodyPr>
            <a:normAutofit/>
          </a:bodyPr>
          <a:lstStyle/>
          <a:p>
            <a:pPr algn="l"/>
            <a:r>
              <a:rPr lang="nl-NL" sz="3600" b="1" dirty="0"/>
              <a:t>Telefoonbeleid</a:t>
            </a:r>
          </a:p>
        </p:txBody>
      </p:sp>
      <p:sp>
        <p:nvSpPr>
          <p:cNvPr id="2" name="Tijdelijke aanduiding voor inhoud 1"/>
          <p:cNvSpPr>
            <a:spLocks noGrp="1"/>
          </p:cNvSpPr>
          <p:nvPr>
            <p:ph idx="1"/>
          </p:nvPr>
        </p:nvSpPr>
        <p:spPr>
          <a:xfrm>
            <a:off x="251520" y="1016732"/>
            <a:ext cx="5256584" cy="4824536"/>
          </a:xfrm>
        </p:spPr>
        <p:txBody>
          <a:bodyPr>
            <a:noAutofit/>
          </a:bodyPr>
          <a:lstStyle/>
          <a:p>
            <a:r>
              <a:rPr lang="nl-NL" sz="2000" dirty="0">
                <a:latin typeface="Arial" panose="020B0604020202020204" pitchFamily="34" charset="0"/>
                <a:cs typeface="Arial" panose="020B0604020202020204" pitchFamily="34" charset="0"/>
                <a:sym typeface="Wingdings" panose="05000000000000000000" pitchFamily="2" charset="2"/>
              </a:rPr>
              <a:t>Telefoon is thuis of in de kluis. Algeheel telefoonverbod in gebouw brugperiode.</a:t>
            </a:r>
          </a:p>
          <a:p>
            <a:r>
              <a:rPr lang="nl-NL" sz="2000" dirty="0">
                <a:latin typeface="Arial" panose="020B0604020202020204" pitchFamily="34" charset="0"/>
                <a:cs typeface="Arial" panose="020B0604020202020204" pitchFamily="34" charset="0"/>
                <a:sym typeface="Wingdings" panose="05000000000000000000" pitchFamily="2" charset="2"/>
              </a:rPr>
              <a:t>Een leerling die om medische redenen een mobiel moet gebruiken, meldt dit bij de mentor</a:t>
            </a:r>
          </a:p>
          <a:p>
            <a:r>
              <a:rPr lang="nl-NL" sz="2000" dirty="0">
                <a:latin typeface="Arial" panose="020B0604020202020204" pitchFamily="34" charset="0"/>
                <a:cs typeface="Arial" panose="020B0604020202020204" pitchFamily="34" charset="0"/>
                <a:sym typeface="Wingdings" panose="05000000000000000000" pitchFamily="2" charset="2"/>
              </a:rPr>
              <a:t>Leerlingen die hun kluissleutel zijn vergeten, leveren deze zelf in bij de receptie.</a:t>
            </a:r>
          </a:p>
          <a:p>
            <a:r>
              <a:rPr lang="nl-NL" sz="2000" spc="-25" dirty="0">
                <a:effectLst/>
                <a:latin typeface="Arial" panose="020B0604020202020204" pitchFamily="34" charset="0"/>
                <a:ea typeface="Times New Roman" panose="02020603050405020304" pitchFamily="18" charset="0"/>
                <a:cs typeface="Arial" panose="020B0604020202020204" pitchFamily="34" charset="0"/>
              </a:rPr>
              <a:t>Bij overtreding gelden er sancties. Deze sancties worden via de mentor gecommuniceerd met de leerlingen. Bij een eerste overtreding dient de leerling de telefoon in te leveren bij de </a:t>
            </a:r>
            <a:r>
              <a:rPr lang="nl-NL" sz="2000" spc="-25" dirty="0" err="1">
                <a:effectLst/>
                <a:latin typeface="Arial" panose="020B0604020202020204" pitchFamily="34" charset="0"/>
                <a:ea typeface="Times New Roman" panose="02020603050405020304" pitchFamily="18" charset="0"/>
                <a:cs typeface="Arial" panose="020B0604020202020204" pitchFamily="34" charset="0"/>
              </a:rPr>
              <a:t>leerlingcoach</a:t>
            </a:r>
            <a:r>
              <a:rPr lang="nl-NL" sz="2000" spc="-25" dirty="0">
                <a:effectLst/>
                <a:latin typeface="Arial" panose="020B0604020202020204" pitchFamily="34" charset="0"/>
                <a:ea typeface="Times New Roman" panose="02020603050405020304" pitchFamily="18" charset="0"/>
                <a:cs typeface="Arial" panose="020B0604020202020204" pitchFamily="34" charset="0"/>
              </a:rPr>
              <a:t>, waar hij/ zij hem om 16.45 uur kan afhalen.</a:t>
            </a:r>
          </a:p>
          <a:p>
            <a:r>
              <a:rPr lang="nl-NL" sz="2000" spc="-25" dirty="0">
                <a:latin typeface="Arial" panose="020B0604020202020204" pitchFamily="34" charset="0"/>
                <a:ea typeface="Times New Roman" panose="02020603050405020304" pitchFamily="18" charset="0"/>
                <a:cs typeface="Arial" panose="020B0604020202020204" pitchFamily="34" charset="0"/>
              </a:rPr>
              <a:t>Meetbaar en merkbaar minder gedoe. </a:t>
            </a:r>
          </a:p>
          <a:p>
            <a:r>
              <a:rPr lang="nl-NL" sz="2000" spc="-25" dirty="0">
                <a:effectLst/>
                <a:latin typeface="Arial" panose="020B0604020202020204" pitchFamily="34" charset="0"/>
                <a:ea typeface="Times New Roman" panose="02020603050405020304" pitchFamily="18" charset="0"/>
                <a:cs typeface="Arial" panose="020B0604020202020204" pitchFamily="34" charset="0"/>
              </a:rPr>
              <a:t>Er komen op termijn ‘speeltoestellen’ ter afleiding in de pauze.   </a:t>
            </a:r>
          </a:p>
        </p:txBody>
      </p:sp>
      <p:pic>
        <p:nvPicPr>
          <p:cNvPr id="4" name="Afbeelding 3">
            <a:extLst>
              <a:ext uri="{FF2B5EF4-FFF2-40B4-BE49-F238E27FC236}">
                <a16:creationId xmlns:a16="http://schemas.microsoft.com/office/drawing/2014/main" id="{8A4A6B94-0CD9-F296-FDD0-DA13500668D1}"/>
              </a:ext>
            </a:extLst>
          </p:cNvPr>
          <p:cNvPicPr>
            <a:picLocks noChangeAspect="1"/>
          </p:cNvPicPr>
          <p:nvPr/>
        </p:nvPicPr>
        <p:blipFill>
          <a:blip r:embed="rId2"/>
          <a:stretch>
            <a:fillRect/>
          </a:stretch>
        </p:blipFill>
        <p:spPr>
          <a:xfrm>
            <a:off x="6917216" y="6287163"/>
            <a:ext cx="1769584" cy="372544"/>
          </a:xfrm>
          <a:prstGeom prst="rect">
            <a:avLst/>
          </a:prstGeom>
        </p:spPr>
      </p:pic>
      <p:pic>
        <p:nvPicPr>
          <p:cNvPr id="5" name="Afbeelding 4">
            <a:extLst>
              <a:ext uri="{FF2B5EF4-FFF2-40B4-BE49-F238E27FC236}">
                <a16:creationId xmlns:a16="http://schemas.microsoft.com/office/drawing/2014/main" id="{C3CB776A-EBB8-483B-EF7C-CB357D94C001}"/>
              </a:ext>
            </a:extLst>
          </p:cNvPr>
          <p:cNvPicPr>
            <a:picLocks noChangeAspect="1"/>
          </p:cNvPicPr>
          <p:nvPr/>
        </p:nvPicPr>
        <p:blipFill>
          <a:blip r:embed="rId3"/>
          <a:stretch>
            <a:fillRect/>
          </a:stretch>
        </p:blipFill>
        <p:spPr>
          <a:xfrm>
            <a:off x="5715000" y="-11079"/>
            <a:ext cx="3429000" cy="6858000"/>
          </a:xfrm>
          <a:prstGeom prst="rect">
            <a:avLst/>
          </a:prstGeom>
        </p:spPr>
      </p:pic>
    </p:spTree>
    <p:extLst>
      <p:ext uri="{BB962C8B-B14F-4D97-AF65-F5344CB8AC3E}">
        <p14:creationId xmlns:p14="http://schemas.microsoft.com/office/powerpoint/2010/main" val="36590969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3B687ABF-76EF-7034-E544-80FAD9B36F62}"/>
              </a:ext>
            </a:extLst>
          </p:cNvPr>
          <p:cNvSpPr txBox="1"/>
          <p:nvPr/>
        </p:nvSpPr>
        <p:spPr>
          <a:xfrm>
            <a:off x="571499" y="1989468"/>
            <a:ext cx="8001000" cy="2169825"/>
          </a:xfrm>
          <a:prstGeom prst="rect">
            <a:avLst/>
          </a:prstGeom>
          <a:noFill/>
        </p:spPr>
        <p:txBody>
          <a:bodyPr wrap="square" rtlCol="0">
            <a:spAutoFit/>
          </a:bodyPr>
          <a:lstStyle/>
          <a:p>
            <a:endParaRPr lang="nl-NL" sz="1350" dirty="0">
              <a:latin typeface="Arial" panose="020B0604020202020204" pitchFamily="34" charset="0"/>
              <a:cs typeface="Arial" panose="020B0604020202020204" pitchFamily="34" charset="0"/>
            </a:endParaRPr>
          </a:p>
          <a:p>
            <a:pPr marL="214313" indent="-214313">
              <a:buFontTx/>
              <a:buChar char="-"/>
            </a:pPr>
            <a:r>
              <a:rPr lang="nl-NL" sz="1350" dirty="0">
                <a:latin typeface="Arial" panose="020B0604020202020204" pitchFamily="34" charset="0"/>
                <a:cs typeface="Arial" panose="020B0604020202020204" pitchFamily="34" charset="0"/>
              </a:rPr>
              <a:t>Het bevorderen van sfeer </a:t>
            </a:r>
          </a:p>
          <a:p>
            <a:pPr marL="214313" indent="-214313">
              <a:buFontTx/>
              <a:buChar char="-"/>
            </a:pPr>
            <a:r>
              <a:rPr lang="nl-NL" sz="1350" dirty="0">
                <a:latin typeface="Arial" panose="020B0604020202020204" pitchFamily="34" charset="0"/>
                <a:cs typeface="Arial" panose="020B0604020202020204" pitchFamily="34" charset="0"/>
              </a:rPr>
              <a:t>Gedeelde verantwoordelijkheid</a:t>
            </a:r>
          </a:p>
          <a:p>
            <a:pPr marL="214313" indent="-214313">
              <a:buFontTx/>
              <a:buChar char="-"/>
            </a:pPr>
            <a:r>
              <a:rPr lang="nl-NL" sz="1350" dirty="0">
                <a:latin typeface="Arial" panose="020B0604020202020204" pitchFamily="34" charset="0"/>
                <a:cs typeface="Arial" panose="020B0604020202020204" pitchFamily="34" charset="0"/>
              </a:rPr>
              <a:t>Samenwerking </a:t>
            </a:r>
          </a:p>
          <a:p>
            <a:pPr marL="214313" indent="-214313">
              <a:buFontTx/>
              <a:buChar char="-"/>
            </a:pPr>
            <a:r>
              <a:rPr lang="nl-NL" sz="1350" dirty="0">
                <a:latin typeface="Arial" panose="020B0604020202020204" pitchFamily="34" charset="0"/>
                <a:cs typeface="Arial" panose="020B0604020202020204" pitchFamily="34" charset="0"/>
              </a:rPr>
              <a:t>Ongeacht welke rol</a:t>
            </a:r>
          </a:p>
          <a:p>
            <a:pPr marL="214313" indent="-214313">
              <a:buFontTx/>
              <a:buChar char="-"/>
            </a:pPr>
            <a:endParaRPr lang="nl-NL" sz="1350" dirty="0">
              <a:latin typeface="Arial" panose="020B0604020202020204" pitchFamily="34" charset="0"/>
              <a:cs typeface="Arial" panose="020B0604020202020204" pitchFamily="34" charset="0"/>
            </a:endParaRPr>
          </a:p>
          <a:p>
            <a:pPr marL="214313" indent="-214313">
              <a:buFontTx/>
              <a:buChar char="-"/>
            </a:pPr>
            <a:r>
              <a:rPr lang="nl-NL" sz="1350" dirty="0">
                <a:latin typeface="Arial" panose="020B0604020202020204" pitchFamily="34" charset="0"/>
                <a:cs typeface="Arial" panose="020B0604020202020204" pitchFamily="34" charset="0"/>
              </a:rPr>
              <a:t>1</a:t>
            </a:r>
            <a:r>
              <a:rPr lang="nl-NL" sz="1350" baseline="30000" dirty="0">
                <a:latin typeface="Arial" panose="020B0604020202020204" pitchFamily="34" charset="0"/>
                <a:cs typeface="Arial" panose="020B0604020202020204" pitchFamily="34" charset="0"/>
              </a:rPr>
              <a:t>e</a:t>
            </a:r>
            <a:r>
              <a:rPr lang="nl-NL" sz="1350" dirty="0">
                <a:latin typeface="Arial" panose="020B0604020202020204" pitchFamily="34" charset="0"/>
                <a:cs typeface="Arial" panose="020B0604020202020204" pitchFamily="34" charset="0"/>
              </a:rPr>
              <a:t> aanspreekpunt: mentor </a:t>
            </a:r>
          </a:p>
          <a:p>
            <a:pPr marL="214313" indent="-214313">
              <a:buFontTx/>
              <a:buChar char="-"/>
            </a:pPr>
            <a:r>
              <a:rPr lang="nl-NL" sz="1350" dirty="0">
                <a:latin typeface="Arial" panose="020B0604020202020204" pitchFamily="34" charset="0"/>
                <a:cs typeface="Arial" panose="020B0604020202020204" pitchFamily="34" charset="0"/>
              </a:rPr>
              <a:t>Gegevens antipestcoördinatoren</a:t>
            </a:r>
          </a:p>
          <a:p>
            <a:pPr marL="214313" indent="-214313">
              <a:buFontTx/>
              <a:buChar char="-"/>
            </a:pPr>
            <a:r>
              <a:rPr lang="nl-NL" sz="1350" dirty="0">
                <a:latin typeface="Arial" panose="020B0604020202020204" pitchFamily="34" charset="0"/>
                <a:cs typeface="Arial" panose="020B0604020202020204" pitchFamily="34" charset="0"/>
              </a:rPr>
              <a:t>Pestprotocol op de website  </a:t>
            </a:r>
          </a:p>
          <a:p>
            <a:pPr marL="214313" indent="-214313">
              <a:buFontTx/>
              <a:buChar char="-"/>
            </a:pPr>
            <a:endParaRPr lang="nl-NL" sz="1350" dirty="0">
              <a:latin typeface="Arial" panose="020B0604020202020204" pitchFamily="34" charset="0"/>
              <a:cs typeface="Arial" panose="020B0604020202020204" pitchFamily="34" charset="0"/>
            </a:endParaRPr>
          </a:p>
        </p:txBody>
      </p:sp>
      <p:pic>
        <p:nvPicPr>
          <p:cNvPr id="13" name="Afbeelding 12" descr="Afbeelding met Menselijk gezicht, persoon, glimlach, stof&#10;&#10;Automatisch gegenereerde beschrijving">
            <a:extLst>
              <a:ext uri="{FF2B5EF4-FFF2-40B4-BE49-F238E27FC236}">
                <a16:creationId xmlns:a16="http://schemas.microsoft.com/office/drawing/2014/main" id="{CEE01A16-E13E-2C04-65BB-6BA68AA65C79}"/>
              </a:ext>
            </a:extLst>
          </p:cNvPr>
          <p:cNvPicPr>
            <a:picLocks noChangeAspect="1"/>
          </p:cNvPicPr>
          <p:nvPr/>
        </p:nvPicPr>
        <p:blipFill rotWithShape="1">
          <a:blip r:embed="rId3">
            <a:extLst>
              <a:ext uri="{28A0092B-C50C-407E-A947-70E740481C1C}">
                <a14:useLocalDpi xmlns:a14="http://schemas.microsoft.com/office/drawing/2010/main" val="0"/>
              </a:ext>
            </a:extLst>
          </a:blip>
          <a:srcRect b="19723"/>
          <a:stretch/>
        </p:blipFill>
        <p:spPr>
          <a:xfrm>
            <a:off x="4245429" y="3928460"/>
            <a:ext cx="991961" cy="1194480"/>
          </a:xfrm>
          <a:prstGeom prst="rect">
            <a:avLst/>
          </a:prstGeom>
        </p:spPr>
      </p:pic>
      <p:sp>
        <p:nvSpPr>
          <p:cNvPr id="14" name="Tekstvak 13">
            <a:extLst>
              <a:ext uri="{FF2B5EF4-FFF2-40B4-BE49-F238E27FC236}">
                <a16:creationId xmlns:a16="http://schemas.microsoft.com/office/drawing/2014/main" id="{C110E1E1-9489-87B3-D1A0-5CF2E2CD40A6}"/>
              </a:ext>
            </a:extLst>
          </p:cNvPr>
          <p:cNvSpPr txBox="1"/>
          <p:nvPr/>
        </p:nvSpPr>
        <p:spPr>
          <a:xfrm>
            <a:off x="5237390" y="2512779"/>
            <a:ext cx="2628900" cy="2585323"/>
          </a:xfrm>
          <a:prstGeom prst="rect">
            <a:avLst/>
          </a:prstGeom>
          <a:noFill/>
        </p:spPr>
        <p:txBody>
          <a:bodyPr wrap="square" rtlCol="0">
            <a:spAutoFit/>
          </a:bodyPr>
          <a:lstStyle/>
          <a:p>
            <a:r>
              <a:rPr lang="nl-NL" sz="1350" dirty="0">
                <a:latin typeface="Arial" panose="020B0604020202020204" pitchFamily="34" charset="0"/>
                <a:cs typeface="Arial" panose="020B0604020202020204" pitchFamily="34" charset="0"/>
              </a:rPr>
              <a:t>Désirée van Dijk</a:t>
            </a:r>
          </a:p>
          <a:p>
            <a:r>
              <a:rPr lang="nl-NL" sz="1350" dirty="0">
                <a:latin typeface="Arial" panose="020B0604020202020204" pitchFamily="34" charset="0"/>
                <a:cs typeface="Arial" panose="020B0604020202020204" pitchFamily="34" charset="0"/>
                <a:hlinkClick r:id="rId4"/>
              </a:rPr>
              <a:t>DJK@sgweredi.nl</a:t>
            </a:r>
            <a:endParaRPr lang="nl-NL" sz="1350" dirty="0">
              <a:latin typeface="Arial" panose="020B0604020202020204" pitchFamily="34" charset="0"/>
              <a:cs typeface="Arial" panose="020B0604020202020204" pitchFamily="34" charset="0"/>
            </a:endParaRPr>
          </a:p>
          <a:p>
            <a:endParaRPr lang="nl-NL" sz="1350" dirty="0">
              <a:latin typeface="Arial" panose="020B0604020202020204" pitchFamily="34" charset="0"/>
              <a:cs typeface="Arial" panose="020B0604020202020204" pitchFamily="34" charset="0"/>
            </a:endParaRPr>
          </a:p>
          <a:p>
            <a:endParaRPr lang="nl-NL" sz="1350" dirty="0">
              <a:latin typeface="Arial" panose="020B0604020202020204" pitchFamily="34" charset="0"/>
              <a:cs typeface="Arial" panose="020B0604020202020204" pitchFamily="34" charset="0"/>
            </a:endParaRPr>
          </a:p>
          <a:p>
            <a:endParaRPr lang="nl-NL" sz="1350" dirty="0">
              <a:latin typeface="Arial" panose="020B0604020202020204" pitchFamily="34" charset="0"/>
              <a:cs typeface="Arial" panose="020B0604020202020204" pitchFamily="34" charset="0"/>
            </a:endParaRPr>
          </a:p>
          <a:p>
            <a:endParaRPr lang="nl-NL" sz="1350" dirty="0">
              <a:latin typeface="Arial" panose="020B0604020202020204" pitchFamily="34" charset="0"/>
              <a:cs typeface="Arial" panose="020B0604020202020204" pitchFamily="34" charset="0"/>
            </a:endParaRPr>
          </a:p>
          <a:p>
            <a:endParaRPr lang="nl-NL" sz="1350" dirty="0">
              <a:latin typeface="Arial" panose="020B0604020202020204" pitchFamily="34" charset="0"/>
              <a:cs typeface="Arial" panose="020B0604020202020204" pitchFamily="34" charset="0"/>
            </a:endParaRPr>
          </a:p>
          <a:p>
            <a:endParaRPr lang="nl-NL" sz="1350" dirty="0">
              <a:latin typeface="Arial" panose="020B0604020202020204" pitchFamily="34" charset="0"/>
              <a:cs typeface="Arial" panose="020B0604020202020204" pitchFamily="34" charset="0"/>
            </a:endParaRPr>
          </a:p>
          <a:p>
            <a:endParaRPr lang="nl-NL" sz="1350" dirty="0">
              <a:latin typeface="Arial" panose="020B0604020202020204" pitchFamily="34" charset="0"/>
              <a:cs typeface="Arial" panose="020B0604020202020204" pitchFamily="34" charset="0"/>
            </a:endParaRPr>
          </a:p>
          <a:p>
            <a:r>
              <a:rPr lang="nl-NL" sz="1350" dirty="0">
                <a:latin typeface="Arial" panose="020B0604020202020204" pitchFamily="34" charset="0"/>
                <a:cs typeface="Arial" panose="020B0604020202020204" pitchFamily="34" charset="0"/>
              </a:rPr>
              <a:t>Marlou van der Linden</a:t>
            </a:r>
          </a:p>
          <a:p>
            <a:r>
              <a:rPr lang="nl-NL" sz="1350" dirty="0">
                <a:latin typeface="Arial" panose="020B0604020202020204" pitchFamily="34" charset="0"/>
                <a:cs typeface="Arial" panose="020B0604020202020204" pitchFamily="34" charset="0"/>
                <a:hlinkClick r:id="rId5"/>
              </a:rPr>
              <a:t>LNN@sgweredi.nl</a:t>
            </a:r>
            <a:endParaRPr lang="nl-NL" sz="1350" dirty="0">
              <a:latin typeface="Arial" panose="020B0604020202020204" pitchFamily="34" charset="0"/>
              <a:cs typeface="Arial" panose="020B0604020202020204" pitchFamily="34" charset="0"/>
            </a:endParaRPr>
          </a:p>
          <a:p>
            <a:r>
              <a:rPr lang="nl-NL" sz="1350" dirty="0">
                <a:latin typeface="Arial" panose="020B0604020202020204" pitchFamily="34" charset="0"/>
                <a:cs typeface="Arial" panose="020B0604020202020204" pitchFamily="34" charset="0"/>
              </a:rPr>
              <a:t> </a:t>
            </a:r>
          </a:p>
        </p:txBody>
      </p:sp>
      <p:pic>
        <p:nvPicPr>
          <p:cNvPr id="16" name="Afbeelding 15" descr="Afbeelding met glimlach, Menselijk gezicht, persoon, Tand&#10;&#10;Automatisch gegenereerde beschrijving">
            <a:extLst>
              <a:ext uri="{FF2B5EF4-FFF2-40B4-BE49-F238E27FC236}">
                <a16:creationId xmlns:a16="http://schemas.microsoft.com/office/drawing/2014/main" id="{560ACEA5-E10C-ABA1-41B7-C72CB0FF96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2078" y="2236423"/>
            <a:ext cx="1025312" cy="1100123"/>
          </a:xfrm>
          <a:prstGeom prst="rect">
            <a:avLst/>
          </a:prstGeom>
        </p:spPr>
      </p:pic>
      <p:pic>
        <p:nvPicPr>
          <p:cNvPr id="20" name="Afbeelding 19" descr="Afbeelding met Feestartikelen, speelgoed&#10;&#10;Automatisch gegenereerde beschrijving">
            <a:extLst>
              <a:ext uri="{FF2B5EF4-FFF2-40B4-BE49-F238E27FC236}">
                <a16:creationId xmlns:a16="http://schemas.microsoft.com/office/drawing/2014/main" id="{6BD50458-E0AE-DC12-7868-9FFD1F2DCB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9733" y="4136210"/>
            <a:ext cx="1856354" cy="1582209"/>
          </a:xfrm>
          <a:prstGeom prst="rect">
            <a:avLst/>
          </a:prstGeom>
        </p:spPr>
      </p:pic>
      <p:sp>
        <p:nvSpPr>
          <p:cNvPr id="3" name="Rectangle 1">
            <a:extLst>
              <a:ext uri="{FF2B5EF4-FFF2-40B4-BE49-F238E27FC236}">
                <a16:creationId xmlns:a16="http://schemas.microsoft.com/office/drawing/2014/main" id="{69AA4B26-E1DD-CA0C-469D-E884DA88540F}"/>
              </a:ext>
            </a:extLst>
          </p:cNvPr>
          <p:cNvSpPr txBox="1">
            <a:spLocks/>
          </p:cNvSpPr>
          <p:nvPr/>
        </p:nvSpPr>
        <p:spPr>
          <a:xfrm>
            <a:off x="457200" y="53130"/>
            <a:ext cx="8229600" cy="7060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sz="3600" b="1" dirty="0">
                <a:latin typeface="Arial" panose="020B0604020202020204" pitchFamily="34" charset="0"/>
                <a:cs typeface="Arial" panose="020B0604020202020204" pitchFamily="34" charset="0"/>
              </a:rPr>
              <a:t>Omgaan met pesten</a:t>
            </a:r>
          </a:p>
        </p:txBody>
      </p:sp>
    </p:spTree>
    <p:extLst>
      <p:ext uri="{BB962C8B-B14F-4D97-AF65-F5344CB8AC3E}">
        <p14:creationId xmlns:p14="http://schemas.microsoft.com/office/powerpoint/2010/main" val="1446132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BA1412-3C7C-43B9-3B9D-C5218DC00CED}"/>
              </a:ext>
            </a:extLst>
          </p:cNvPr>
          <p:cNvSpPr>
            <a:spLocks noGrp="1"/>
          </p:cNvSpPr>
          <p:nvPr>
            <p:ph type="title"/>
          </p:nvPr>
        </p:nvSpPr>
        <p:spPr>
          <a:xfrm>
            <a:off x="457200" y="-12484"/>
            <a:ext cx="8229600" cy="922114"/>
          </a:xfrm>
        </p:spPr>
        <p:txBody>
          <a:bodyPr>
            <a:normAutofit/>
          </a:bodyPr>
          <a:lstStyle/>
          <a:p>
            <a:pPr algn="l"/>
            <a:r>
              <a:rPr lang="nl-NL" sz="3600" b="1" dirty="0">
                <a:latin typeface="Arial" panose="020B0604020202020204" pitchFamily="34" charset="0"/>
                <a:cs typeface="Arial" panose="020B0604020202020204" pitchFamily="34" charset="0"/>
              </a:rPr>
              <a:t>Vijflandenontmoeting</a:t>
            </a:r>
          </a:p>
        </p:txBody>
      </p:sp>
      <p:pic>
        <p:nvPicPr>
          <p:cNvPr id="4" name="Onlinemedia 3" title="Oproep vijflanden ontmoeting 2025">
            <a:hlinkClick r:id="" action="ppaction://media"/>
            <a:extLst>
              <a:ext uri="{FF2B5EF4-FFF2-40B4-BE49-F238E27FC236}">
                <a16:creationId xmlns:a16="http://schemas.microsoft.com/office/drawing/2014/main" id="{78F88C03-7A71-D177-0BCB-C25B8211DB04}"/>
              </a:ext>
            </a:extLst>
          </p:cNvPr>
          <p:cNvPicPr>
            <a:picLocks noGrp="1" noRot="1" noChangeAspect="1"/>
          </p:cNvPicPr>
          <p:nvPr>
            <p:ph idx="1"/>
            <a:videoFile r:link="rId1"/>
          </p:nvPr>
        </p:nvPicPr>
        <p:blipFill>
          <a:blip r:embed="rId3"/>
          <a:stretch>
            <a:fillRect/>
          </a:stretch>
        </p:blipFill>
        <p:spPr>
          <a:xfrm>
            <a:off x="565150" y="1600200"/>
            <a:ext cx="8012113" cy="4525963"/>
          </a:xfrm>
          <a:prstGeom prst="rect">
            <a:avLst/>
          </a:prstGeom>
        </p:spPr>
      </p:pic>
    </p:spTree>
    <p:extLst>
      <p:ext uri="{BB962C8B-B14F-4D97-AF65-F5344CB8AC3E}">
        <p14:creationId xmlns:p14="http://schemas.microsoft.com/office/powerpoint/2010/main" val="32345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821481"/>
          </a:xfrm>
        </p:spPr>
        <p:txBody>
          <a:bodyPr>
            <a:normAutofit/>
          </a:bodyPr>
          <a:lstStyle/>
          <a:p>
            <a:pPr algn="l"/>
            <a:r>
              <a:rPr lang="nl-NL" sz="3600" b="1" dirty="0">
                <a:latin typeface="Arial"/>
                <a:cs typeface="Arial"/>
              </a:rPr>
              <a:t>Lessen volgen op school</a:t>
            </a:r>
          </a:p>
        </p:txBody>
      </p:sp>
      <p:sp>
        <p:nvSpPr>
          <p:cNvPr id="3" name="Tijdelijke aanduiding voor inhoud 2"/>
          <p:cNvSpPr>
            <a:spLocks noGrp="1"/>
          </p:cNvSpPr>
          <p:nvPr>
            <p:ph idx="1"/>
          </p:nvPr>
        </p:nvSpPr>
        <p:spPr>
          <a:xfrm>
            <a:off x="457200" y="1421176"/>
            <a:ext cx="8229600" cy="4948463"/>
          </a:xfrm>
        </p:spPr>
        <p:txBody>
          <a:bodyPr vert="horz" lIns="91440" tIns="45720" rIns="91440" bIns="45720" rtlCol="0" anchor="t">
            <a:noAutofit/>
          </a:bodyPr>
          <a:lstStyle/>
          <a:p>
            <a:pPr marL="0" indent="0">
              <a:buNone/>
            </a:pPr>
            <a:r>
              <a:rPr lang="nl-NL" sz="1600" dirty="0">
                <a:latin typeface="Arial" panose="020B0604020202020204" pitchFamily="34" charset="0"/>
                <a:cs typeface="Arial" panose="020B0604020202020204" pitchFamily="34" charset="0"/>
              </a:rPr>
              <a:t>Leerlingen werken tijdens sommige lessen met hun laptop.</a:t>
            </a:r>
          </a:p>
          <a:p>
            <a:r>
              <a:rPr lang="nl-NL" sz="1600" dirty="0">
                <a:latin typeface="Arial" panose="020B0604020202020204" pitchFamily="34" charset="0"/>
                <a:cs typeface="Arial" panose="020B0604020202020204" pitchFamily="34" charset="0"/>
              </a:rPr>
              <a:t>Het is belangrijk dat de laptop is opgeladen en dat de leerling naast de laptop ook de oplader een oortjes bij zich heeft.</a:t>
            </a:r>
          </a:p>
          <a:p>
            <a:r>
              <a:rPr lang="nl-NL" sz="1600" dirty="0">
                <a:latin typeface="Arial" panose="020B0604020202020204" pitchFamily="34" charset="0"/>
                <a:cs typeface="Arial" panose="020B0604020202020204" pitchFamily="34" charset="0"/>
              </a:rPr>
              <a:t>Heb je problemen met je laptop, maak dan gebruik van de helpdesk in het brugklasgebouw</a:t>
            </a:r>
          </a:p>
          <a:p>
            <a:r>
              <a:rPr lang="nl-NL" sz="1600" dirty="0">
                <a:latin typeface="Arial" panose="020B0604020202020204" pitchFamily="34" charset="0"/>
                <a:cs typeface="Arial" panose="020B0604020202020204" pitchFamily="34" charset="0"/>
              </a:rPr>
              <a:t>Een leerling is zelf verantwoordelijk voor de laptop.</a:t>
            </a:r>
          </a:p>
          <a:p>
            <a:r>
              <a:rPr lang="nl-NL" sz="1600" dirty="0">
                <a:latin typeface="Arial" panose="020B0604020202020204" pitchFamily="34" charset="0"/>
                <a:cs typeface="Arial" panose="020B0604020202020204" pitchFamily="34" charset="0"/>
              </a:rPr>
              <a:t>Het kan helpen om soms met uw kind mee te kijken waar hij / zij mee bezig is via de laptop of magister (</a:t>
            </a:r>
            <a:r>
              <a:rPr lang="nl-NL" sz="1600" dirty="0" err="1">
                <a:latin typeface="Arial" panose="020B0604020202020204" pitchFamily="34" charset="0"/>
                <a:cs typeface="Arial" panose="020B0604020202020204" pitchFamily="34" charset="0"/>
              </a:rPr>
              <a:t>elo</a:t>
            </a:r>
            <a:r>
              <a:rPr lang="nl-NL" sz="1600" dirty="0">
                <a:latin typeface="Arial" panose="020B0604020202020204" pitchFamily="34" charset="0"/>
                <a:cs typeface="Arial" panose="020B0604020202020204" pitchFamily="34" charset="0"/>
              </a:rPr>
              <a:t>). Dit geldt ook voor </a:t>
            </a:r>
            <a:r>
              <a:rPr lang="nl-NL" sz="1600" dirty="0" err="1">
                <a:latin typeface="Arial" panose="020B0604020202020204" pitchFamily="34" charset="0"/>
                <a:cs typeface="Arial" panose="020B0604020202020204" pitchFamily="34" charset="0"/>
              </a:rPr>
              <a:t>social</a:t>
            </a:r>
            <a:r>
              <a:rPr lang="nl-NL" sz="1600" dirty="0">
                <a:latin typeface="Arial" panose="020B0604020202020204" pitchFamily="34" charset="0"/>
                <a:cs typeface="Arial" panose="020B0604020202020204" pitchFamily="34" charset="0"/>
              </a:rPr>
              <a:t> media. </a:t>
            </a:r>
            <a:endParaRPr lang="nl-NL" sz="1600" dirty="0">
              <a:effectLst/>
              <a:latin typeface="Arial" panose="020B0604020202020204" pitchFamily="34" charset="0"/>
              <a:cs typeface="Arial" panose="020B0604020202020204" pitchFamily="34" charset="0"/>
            </a:endParaRPr>
          </a:p>
          <a:p>
            <a:pPr marL="0" indent="0">
              <a:buNone/>
            </a:pPr>
            <a:endParaRPr lang="nl-NL" sz="1600" dirty="0">
              <a:latin typeface="Arial" panose="020B0604020202020204" pitchFamily="34" charset="0"/>
              <a:cs typeface="Arial" panose="020B0604020202020204" pitchFamily="34" charset="0"/>
            </a:endParaRPr>
          </a:p>
          <a:p>
            <a:pPr marL="0" indent="0">
              <a:buNone/>
            </a:pPr>
            <a:r>
              <a:rPr lang="nl-NL" sz="1600" dirty="0">
                <a:latin typeface="Arial" panose="020B0604020202020204" pitchFamily="34" charset="0"/>
                <a:cs typeface="Arial" panose="020B0604020202020204" pitchFamily="34" charset="0"/>
              </a:rPr>
              <a:t>Daarnaast worden er ook (werk-)boeken of lesbrieven gebruikt tijdens de les of bij het maken van huiswerk. </a:t>
            </a:r>
          </a:p>
          <a:p>
            <a:r>
              <a:rPr lang="nl-NL" sz="1600" dirty="0">
                <a:latin typeface="Arial" panose="020B0604020202020204" pitchFamily="34" charset="0"/>
                <a:cs typeface="Arial" panose="020B0604020202020204" pitchFamily="34" charset="0"/>
              </a:rPr>
              <a:t>De leerling is zelf verantwoordelijk voor het meenemen van de juiste materialen voor de lessen van die dag.</a:t>
            </a:r>
          </a:p>
          <a:p>
            <a:pPr marL="0" indent="0">
              <a:buNone/>
            </a:pPr>
            <a:endParaRPr lang="nl-NL" sz="1600" dirty="0">
              <a:latin typeface="Arial" panose="020B0604020202020204" pitchFamily="34" charset="0"/>
              <a:cs typeface="Arial" panose="020B0604020202020204" pitchFamily="34" charset="0"/>
            </a:endParaRPr>
          </a:p>
          <a:p>
            <a:pPr marL="0" indent="0">
              <a:buNone/>
            </a:pPr>
            <a:r>
              <a:rPr lang="nl-NL" sz="1600" dirty="0">
                <a:latin typeface="Arial" panose="020B0604020202020204" pitchFamily="34" charset="0"/>
                <a:cs typeface="Arial" panose="020B0604020202020204" pitchFamily="34" charset="0"/>
              </a:rPr>
              <a:t>Een etui gevuld met pennen, (kleur-)potloden, gum, correctielint, geodriehoek/gradenboog en rekenmachine behoren tot de </a:t>
            </a:r>
            <a:r>
              <a:rPr lang="nl-NL" sz="1600" b="1" dirty="0">
                <a:latin typeface="Arial" panose="020B0604020202020204" pitchFamily="34" charset="0"/>
                <a:cs typeface="Arial" panose="020B0604020202020204" pitchFamily="34" charset="0"/>
              </a:rPr>
              <a:t>basisuitrusting</a:t>
            </a:r>
            <a:r>
              <a:rPr lang="nl-NL" sz="1600" dirty="0">
                <a:latin typeface="Arial" panose="020B0604020202020204" pitchFamily="34" charset="0"/>
                <a:cs typeface="Arial" panose="020B0604020202020204" pitchFamily="34" charset="0"/>
              </a:rPr>
              <a:t> voor iedere leerling! </a:t>
            </a:r>
          </a:p>
          <a:p>
            <a:pPr marL="0" indent="0">
              <a:buNone/>
            </a:pPr>
            <a:endParaRPr lang="nl-NL" sz="1600" dirty="0">
              <a:latin typeface="Arial" panose="020B0604020202020204" pitchFamily="34" charset="0"/>
              <a:cs typeface="Arial" panose="020B0604020202020204" pitchFamily="34" charset="0"/>
            </a:endParaRPr>
          </a:p>
          <a:p>
            <a:pPr marL="0" indent="0">
              <a:buNone/>
            </a:pPr>
            <a:endParaRPr lang="nl-NL" sz="1600" dirty="0">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BBD20A18-2D5C-5E16-22D6-57EFEFDEEB67}"/>
              </a:ext>
            </a:extLst>
          </p:cNvPr>
          <p:cNvPicPr>
            <a:picLocks noChangeAspect="1"/>
          </p:cNvPicPr>
          <p:nvPr/>
        </p:nvPicPr>
        <p:blipFill>
          <a:blip r:embed="rId2"/>
          <a:stretch>
            <a:fillRect/>
          </a:stretch>
        </p:blipFill>
        <p:spPr>
          <a:xfrm>
            <a:off x="6917216" y="6287163"/>
            <a:ext cx="1769584" cy="372544"/>
          </a:xfrm>
          <a:prstGeom prst="rect">
            <a:avLst/>
          </a:prstGeom>
        </p:spPr>
      </p:pic>
    </p:spTree>
    <p:extLst>
      <p:ext uri="{BB962C8B-B14F-4D97-AF65-F5344CB8AC3E}">
        <p14:creationId xmlns:p14="http://schemas.microsoft.com/office/powerpoint/2010/main" val="2401375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FF260-0AF8-7CFA-7A09-55345A7B6A0F}"/>
              </a:ext>
            </a:extLst>
          </p:cNvPr>
          <p:cNvSpPr>
            <a:spLocks noGrp="1"/>
          </p:cNvSpPr>
          <p:nvPr>
            <p:ph type="title"/>
          </p:nvPr>
        </p:nvSpPr>
        <p:spPr>
          <a:xfrm>
            <a:off x="457200" y="116632"/>
            <a:ext cx="8229600" cy="457199"/>
          </a:xfrm>
        </p:spPr>
        <p:txBody>
          <a:bodyPr>
            <a:normAutofit fontScale="90000"/>
          </a:bodyPr>
          <a:lstStyle/>
          <a:p>
            <a:pPr algn="l"/>
            <a:r>
              <a:rPr lang="nl-NL" b="1" dirty="0" err="1"/>
              <a:t>Toetsbeleid</a:t>
            </a:r>
            <a:endParaRPr lang="nl-NL" b="1" dirty="0"/>
          </a:p>
        </p:txBody>
      </p:sp>
      <p:sp>
        <p:nvSpPr>
          <p:cNvPr id="3" name="Tijdelijke aanduiding voor inhoud 2">
            <a:extLst>
              <a:ext uri="{FF2B5EF4-FFF2-40B4-BE49-F238E27FC236}">
                <a16:creationId xmlns:a16="http://schemas.microsoft.com/office/drawing/2014/main" id="{FF25BDD7-972D-DA97-9E61-96DE315724E9}"/>
              </a:ext>
            </a:extLst>
          </p:cNvPr>
          <p:cNvSpPr>
            <a:spLocks noGrp="1"/>
          </p:cNvSpPr>
          <p:nvPr>
            <p:ph idx="1"/>
          </p:nvPr>
        </p:nvSpPr>
        <p:spPr/>
        <p:txBody>
          <a:bodyPr/>
          <a:lstStyle/>
          <a:p>
            <a:pPr marL="0" indent="0">
              <a:buNone/>
            </a:pPr>
            <a:r>
              <a:rPr lang="nl-NL" dirty="0" err="1"/>
              <a:t>Toetsbeleid</a:t>
            </a:r>
            <a:r>
              <a:rPr lang="nl-NL" dirty="0"/>
              <a:t> is aangepast 2024-2028:</a:t>
            </a:r>
          </a:p>
          <a:p>
            <a:r>
              <a:rPr lang="nl-NL" dirty="0"/>
              <a:t>Limiet aan aantal toetsen</a:t>
            </a:r>
          </a:p>
          <a:p>
            <a:r>
              <a:rPr lang="nl-NL" dirty="0"/>
              <a:t>Formatief handelen met effectieve feedback en nabespreken toetsen </a:t>
            </a:r>
          </a:p>
          <a:p>
            <a:r>
              <a:rPr lang="nl-NL" dirty="0"/>
              <a:t>Ontwikkelingsgericht toetsen </a:t>
            </a:r>
          </a:p>
        </p:txBody>
      </p:sp>
    </p:spTree>
    <p:extLst>
      <p:ext uri="{BB962C8B-B14F-4D97-AF65-F5344CB8AC3E}">
        <p14:creationId xmlns:p14="http://schemas.microsoft.com/office/powerpoint/2010/main" val="212767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53130"/>
            <a:ext cx="8229600" cy="706090"/>
          </a:xfrm>
        </p:spPr>
        <p:txBody>
          <a:bodyPr anchor="ctr">
            <a:normAutofit/>
          </a:bodyPr>
          <a:lstStyle/>
          <a:p>
            <a:pPr algn="l"/>
            <a:r>
              <a:rPr kumimoji="0" lang="nl-NL" sz="3600" b="1" i="0" u="none" strike="noStrike" kern="1200" cap="none" spc="0" normalizeH="0" baseline="0" dirty="0">
                <a:ln>
                  <a:noFill/>
                </a:ln>
                <a:uLnTx/>
                <a:uFillTx/>
                <a:latin typeface="Arial" panose="020B0604020202020204" pitchFamily="34" charset="0"/>
                <a:cs typeface="Arial" panose="020B0604020202020204" pitchFamily="34" charset="0"/>
              </a:rPr>
              <a:t>Taak mentor</a:t>
            </a:r>
            <a:endParaRPr lang="nl-NL" sz="3600" b="1" dirty="0">
              <a:latin typeface="Arial" panose="020B0604020202020204" pitchFamily="34" charset="0"/>
              <a:cs typeface="Arial" panose="020B0604020202020204" pitchFamily="34" charset="0"/>
            </a:endParaRPr>
          </a:p>
        </p:txBody>
      </p:sp>
      <p:sp>
        <p:nvSpPr>
          <p:cNvPr id="3" name="Rectangle 2"/>
          <p:cNvSpPr>
            <a:spLocks noGrp="1"/>
          </p:cNvSpPr>
          <p:nvPr>
            <p:ph sz="half" idx="1"/>
          </p:nvPr>
        </p:nvSpPr>
        <p:spPr>
          <a:xfrm>
            <a:off x="457200" y="1600200"/>
            <a:ext cx="4474840" cy="4781128"/>
          </a:xfrm>
        </p:spPr>
        <p:txBody>
          <a:bodyPr>
            <a:normAutofit/>
          </a:bodyPr>
          <a:lstStyle/>
          <a:p>
            <a:pPr>
              <a:lnSpc>
                <a:spcPct val="90000"/>
              </a:lnSpc>
            </a:pPr>
            <a:r>
              <a:rPr lang="nl-NL" sz="2300" kern="1200" dirty="0">
                <a:latin typeface="Arial" panose="020B0604020202020204" pitchFamily="34" charset="0"/>
                <a:cs typeface="Arial" panose="020B0604020202020204" pitchFamily="34" charset="0"/>
              </a:rPr>
              <a:t>Eerste aanspreekpunt voor ouders en leerlingen.</a:t>
            </a:r>
          </a:p>
          <a:p>
            <a:pPr>
              <a:lnSpc>
                <a:spcPct val="90000"/>
              </a:lnSpc>
            </a:pPr>
            <a:r>
              <a:rPr lang="nl-NL" sz="2300" kern="1200" dirty="0">
                <a:latin typeface="Arial" panose="020B0604020202020204" pitchFamily="34" charset="0"/>
                <a:cs typeface="Arial" panose="020B0604020202020204" pitchFamily="34" charset="0"/>
              </a:rPr>
              <a:t>Voeren mentorgesprekken en driegesprekken, eerste staan gepland in november.</a:t>
            </a:r>
          </a:p>
          <a:p>
            <a:pPr>
              <a:lnSpc>
                <a:spcPct val="90000"/>
              </a:lnSpc>
            </a:pPr>
            <a:r>
              <a:rPr lang="nl-NL" sz="2300" dirty="0">
                <a:latin typeface="Arial" panose="020B0604020202020204" pitchFamily="34" charset="0"/>
                <a:cs typeface="Arial" panose="020B0604020202020204" pitchFamily="34" charset="0"/>
              </a:rPr>
              <a:t>Bevorderen sfeer.</a:t>
            </a:r>
          </a:p>
          <a:p>
            <a:pPr>
              <a:lnSpc>
                <a:spcPct val="90000"/>
              </a:lnSpc>
            </a:pPr>
            <a:r>
              <a:rPr lang="nl-NL" sz="2300" dirty="0">
                <a:latin typeface="Arial" panose="020B0604020202020204" pitchFamily="34" charset="0"/>
                <a:cs typeface="Arial" panose="020B0604020202020204" pitchFamily="34" charset="0"/>
              </a:rPr>
              <a:t>Overleg in teamvergadering.</a:t>
            </a:r>
          </a:p>
          <a:p>
            <a:pPr>
              <a:lnSpc>
                <a:spcPct val="90000"/>
              </a:lnSpc>
            </a:pPr>
            <a:r>
              <a:rPr lang="nl-NL" sz="2300" dirty="0">
                <a:latin typeface="Arial" panose="020B0604020202020204" pitchFamily="34" charset="0"/>
                <a:cs typeface="Arial" panose="020B0604020202020204" pitchFamily="34" charset="0"/>
              </a:rPr>
              <a:t>Voorbereiden rapportvergaderingen.</a:t>
            </a:r>
          </a:p>
          <a:p>
            <a:pPr>
              <a:lnSpc>
                <a:spcPct val="90000"/>
              </a:lnSpc>
            </a:pPr>
            <a:r>
              <a:rPr lang="nl-NL" sz="2300" dirty="0">
                <a:latin typeface="Arial" panose="020B0604020202020204" pitchFamily="34" charset="0"/>
                <a:cs typeface="Arial" panose="020B0604020202020204" pitchFamily="34" charset="0"/>
              </a:rPr>
              <a:t>Overleg met teamleider, </a:t>
            </a:r>
            <a:br>
              <a:rPr lang="nl-NL" sz="2300" dirty="0">
                <a:latin typeface="Arial" panose="020B0604020202020204" pitchFamily="34" charset="0"/>
                <a:cs typeface="Arial" panose="020B0604020202020204" pitchFamily="34" charset="0"/>
              </a:rPr>
            </a:br>
            <a:r>
              <a:rPr lang="nl-NL" sz="2300" dirty="0">
                <a:latin typeface="Arial" panose="020B0604020202020204" pitchFamily="34" charset="0"/>
                <a:cs typeface="Arial" panose="020B0604020202020204" pitchFamily="34" charset="0"/>
              </a:rPr>
              <a:t>OT-aanvraag.</a:t>
            </a:r>
          </a:p>
          <a:p>
            <a:pPr marL="0" indent="0">
              <a:lnSpc>
                <a:spcPct val="90000"/>
              </a:lnSpc>
              <a:buNone/>
            </a:pPr>
            <a:endParaRPr lang="nl-NL" sz="2000" dirty="0">
              <a:latin typeface="Arial" panose="020B0604020202020204" pitchFamily="34" charset="0"/>
              <a:cs typeface="Arial" panose="020B0604020202020204" pitchFamily="34" charset="0"/>
            </a:endParaRPr>
          </a:p>
        </p:txBody>
      </p:sp>
      <p:pic>
        <p:nvPicPr>
          <p:cNvPr id="5" name="Afbeelding 4">
            <a:extLst>
              <a:ext uri="{FF2B5EF4-FFF2-40B4-BE49-F238E27FC236}">
                <a16:creationId xmlns:a16="http://schemas.microsoft.com/office/drawing/2014/main" id="{DC112848-CCBF-BF54-2006-34DEFDBE511D}"/>
              </a:ext>
            </a:extLst>
          </p:cNvPr>
          <p:cNvPicPr>
            <a:picLocks noChangeAspect="1"/>
          </p:cNvPicPr>
          <p:nvPr/>
        </p:nvPicPr>
        <p:blipFill>
          <a:blip r:embed="rId3"/>
          <a:stretch>
            <a:fillRect/>
          </a:stretch>
        </p:blipFill>
        <p:spPr>
          <a:xfrm>
            <a:off x="4788024" y="2270994"/>
            <a:ext cx="4063682" cy="2986806"/>
          </a:xfrm>
          <a:prstGeom prst="rect">
            <a:avLst/>
          </a:prstGeom>
          <a:noFill/>
        </p:spPr>
      </p:pic>
      <p:pic>
        <p:nvPicPr>
          <p:cNvPr id="4" name="Afbeelding 3">
            <a:extLst>
              <a:ext uri="{FF2B5EF4-FFF2-40B4-BE49-F238E27FC236}">
                <a16:creationId xmlns:a16="http://schemas.microsoft.com/office/drawing/2014/main" id="{4F70A081-328A-D0B5-A213-71108B0ED2B4}"/>
              </a:ext>
            </a:extLst>
          </p:cNvPr>
          <p:cNvPicPr>
            <a:picLocks noChangeAspect="1"/>
          </p:cNvPicPr>
          <p:nvPr/>
        </p:nvPicPr>
        <p:blipFill>
          <a:blip r:embed="rId4"/>
          <a:stretch>
            <a:fillRect/>
          </a:stretch>
        </p:blipFill>
        <p:spPr>
          <a:xfrm>
            <a:off x="6917216" y="6287163"/>
            <a:ext cx="1769584" cy="372544"/>
          </a:xfrm>
          <a:prstGeom prst="rect">
            <a:avLst/>
          </a:prstGeom>
        </p:spPr>
      </p:pic>
    </p:spTree>
    <p:extLst>
      <p:ext uri="{BB962C8B-B14F-4D97-AF65-F5344CB8AC3E}">
        <p14:creationId xmlns:p14="http://schemas.microsoft.com/office/powerpoint/2010/main" val="3341425743"/>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77373C-B9FC-CB1F-A9DD-E0FAF99B33A3}"/>
              </a:ext>
            </a:extLst>
          </p:cNvPr>
          <p:cNvSpPr>
            <a:spLocks noGrp="1"/>
          </p:cNvSpPr>
          <p:nvPr>
            <p:ph type="title"/>
          </p:nvPr>
        </p:nvSpPr>
        <p:spPr>
          <a:xfrm>
            <a:off x="251520" y="-171400"/>
            <a:ext cx="8229600" cy="1143000"/>
          </a:xfrm>
        </p:spPr>
        <p:txBody>
          <a:bodyPr/>
          <a:lstStyle/>
          <a:p>
            <a:pPr algn="l"/>
            <a:r>
              <a:rPr lang="nl-NL" b="1" dirty="0"/>
              <a:t>Doorstroom</a:t>
            </a:r>
          </a:p>
        </p:txBody>
      </p:sp>
      <p:pic>
        <p:nvPicPr>
          <p:cNvPr id="6" name="Afbeelding 5">
            <a:extLst>
              <a:ext uri="{FF2B5EF4-FFF2-40B4-BE49-F238E27FC236}">
                <a16:creationId xmlns:a16="http://schemas.microsoft.com/office/drawing/2014/main" id="{430D58D0-77EB-5E90-3BC2-326F2DD833E2}"/>
              </a:ext>
            </a:extLst>
          </p:cNvPr>
          <p:cNvPicPr>
            <a:picLocks noChangeAspect="1"/>
          </p:cNvPicPr>
          <p:nvPr/>
        </p:nvPicPr>
        <p:blipFill>
          <a:blip r:embed="rId3"/>
          <a:stretch>
            <a:fillRect/>
          </a:stretch>
        </p:blipFill>
        <p:spPr>
          <a:xfrm>
            <a:off x="611560" y="1268760"/>
            <a:ext cx="8188844" cy="4504358"/>
          </a:xfrm>
          <a:prstGeom prst="rect">
            <a:avLst/>
          </a:prstGeom>
        </p:spPr>
      </p:pic>
    </p:spTree>
    <p:extLst>
      <p:ext uri="{BB962C8B-B14F-4D97-AF65-F5344CB8AC3E}">
        <p14:creationId xmlns:p14="http://schemas.microsoft.com/office/powerpoint/2010/main" val="2678906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821481"/>
          </a:xfrm>
        </p:spPr>
        <p:txBody>
          <a:bodyPr>
            <a:normAutofit/>
          </a:bodyPr>
          <a:lstStyle/>
          <a:p>
            <a:pPr algn="l"/>
            <a:r>
              <a:rPr lang="nl-NL" sz="3600" b="1" dirty="0">
                <a:latin typeface="Arial"/>
                <a:cs typeface="Arial"/>
              </a:rPr>
              <a:t>LOB</a:t>
            </a:r>
          </a:p>
        </p:txBody>
      </p:sp>
      <p:sp>
        <p:nvSpPr>
          <p:cNvPr id="3" name="Tijdelijke aanduiding voor inhoud 2"/>
          <p:cNvSpPr>
            <a:spLocks noGrp="1"/>
          </p:cNvSpPr>
          <p:nvPr>
            <p:ph idx="1"/>
          </p:nvPr>
        </p:nvSpPr>
        <p:spPr>
          <a:xfrm>
            <a:off x="457200" y="1421176"/>
            <a:ext cx="8229600" cy="4948463"/>
          </a:xfrm>
        </p:spPr>
        <p:txBody>
          <a:bodyPr vert="horz" lIns="91440" tIns="45720" rIns="91440" bIns="45720" rtlCol="0" anchor="t">
            <a:normAutofit/>
          </a:bodyPr>
          <a:lstStyle/>
          <a:p>
            <a:pPr marL="0" indent="0">
              <a:buNone/>
            </a:pPr>
            <a:r>
              <a:rPr lang="nl-NL" sz="2000" dirty="0">
                <a:latin typeface="Arial"/>
                <a:cs typeface="Arial"/>
              </a:rPr>
              <a:t>LOB staat voor loopbaanorientatie en begeleiding </a:t>
            </a:r>
          </a:p>
          <a:p>
            <a:pPr marL="0" indent="0">
              <a:buNone/>
            </a:pPr>
            <a:r>
              <a:rPr lang="nl-NL" sz="2000" dirty="0">
                <a:latin typeface="Arial"/>
                <a:cs typeface="Arial"/>
              </a:rPr>
              <a:t>Het helpt leerlingen bij de vragen: </a:t>
            </a:r>
          </a:p>
          <a:p>
            <a:r>
              <a:rPr lang="nl-NL" sz="2000" dirty="0">
                <a:latin typeface="Arial"/>
                <a:cs typeface="Arial"/>
              </a:rPr>
              <a:t>Wie ben ik? Wat vind ik leuk?</a:t>
            </a:r>
          </a:p>
          <a:p>
            <a:r>
              <a:rPr lang="nl-NL" sz="2000" dirty="0">
                <a:latin typeface="Arial"/>
                <a:cs typeface="Arial"/>
              </a:rPr>
              <a:t>Waar liggen mijn interesses? </a:t>
            </a:r>
          </a:p>
          <a:p>
            <a:r>
              <a:rPr lang="nl-NL" sz="2000" dirty="0">
                <a:latin typeface="Arial"/>
                <a:cs typeface="Arial"/>
              </a:rPr>
              <a:t>Welk werk zou ik later willen doen?</a:t>
            </a:r>
          </a:p>
          <a:p>
            <a:r>
              <a:rPr lang="nl-NL" sz="2000" dirty="0">
                <a:latin typeface="Arial"/>
                <a:cs typeface="Arial"/>
              </a:rPr>
              <a:t>En hoe kom ik daar op een voor mij passende manier?</a:t>
            </a:r>
          </a:p>
          <a:p>
            <a:pPr marL="0" indent="0">
              <a:buNone/>
            </a:pPr>
            <a:endParaRPr lang="nl-NL" sz="2000" dirty="0">
              <a:latin typeface="Arial"/>
              <a:cs typeface="Arial"/>
            </a:endParaRPr>
          </a:p>
          <a:p>
            <a:pPr marL="0" indent="0">
              <a:buNone/>
            </a:pPr>
            <a:r>
              <a:rPr lang="nl-NL" sz="2000" dirty="0">
                <a:latin typeface="Arial"/>
                <a:cs typeface="Arial"/>
              </a:rPr>
              <a:t>Maar het helpt ook bij het kiezen van het vakkenpakket. </a:t>
            </a:r>
          </a:p>
          <a:p>
            <a:pPr marL="0" indent="0">
              <a:buNone/>
            </a:pPr>
            <a:endParaRPr lang="nl-NL" sz="2000" dirty="0">
              <a:latin typeface="Arial"/>
              <a:cs typeface="Arial"/>
            </a:endParaRPr>
          </a:p>
          <a:p>
            <a:pPr marL="0" indent="0">
              <a:buNone/>
            </a:pPr>
            <a:r>
              <a:rPr lang="nl-NL" sz="2000" dirty="0">
                <a:latin typeface="Arial"/>
                <a:cs typeface="Arial"/>
              </a:rPr>
              <a:t>We besteden hier aandacht tijdens de mentorlessen maar ook tijdens wat grotere activiteiten.</a:t>
            </a:r>
          </a:p>
          <a:p>
            <a:endParaRPr lang="nl-NL" sz="2000" dirty="0">
              <a:latin typeface="Arial"/>
              <a:cs typeface="Arial"/>
            </a:endParaRPr>
          </a:p>
          <a:p>
            <a:endParaRPr lang="nl-NL" sz="2000" dirty="0">
              <a:latin typeface="Arial"/>
              <a:cs typeface="Arial"/>
            </a:endParaRPr>
          </a:p>
        </p:txBody>
      </p:sp>
      <p:pic>
        <p:nvPicPr>
          <p:cNvPr id="4" name="Afbeelding 3">
            <a:extLst>
              <a:ext uri="{FF2B5EF4-FFF2-40B4-BE49-F238E27FC236}">
                <a16:creationId xmlns:a16="http://schemas.microsoft.com/office/drawing/2014/main" id="{BBD20A18-2D5C-5E16-22D6-57EFEFDEEB67}"/>
              </a:ext>
            </a:extLst>
          </p:cNvPr>
          <p:cNvPicPr>
            <a:picLocks noChangeAspect="1"/>
          </p:cNvPicPr>
          <p:nvPr/>
        </p:nvPicPr>
        <p:blipFill>
          <a:blip r:embed="rId2"/>
          <a:stretch>
            <a:fillRect/>
          </a:stretch>
        </p:blipFill>
        <p:spPr>
          <a:xfrm>
            <a:off x="6917216" y="6287163"/>
            <a:ext cx="1769584" cy="372544"/>
          </a:xfrm>
          <a:prstGeom prst="rect">
            <a:avLst/>
          </a:prstGeom>
        </p:spPr>
      </p:pic>
    </p:spTree>
    <p:extLst>
      <p:ext uri="{BB962C8B-B14F-4D97-AF65-F5344CB8AC3E}">
        <p14:creationId xmlns:p14="http://schemas.microsoft.com/office/powerpoint/2010/main" val="846507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764704"/>
          </a:xfrm>
        </p:spPr>
        <p:txBody>
          <a:bodyPr>
            <a:normAutofit/>
          </a:bodyPr>
          <a:lstStyle/>
          <a:p>
            <a:pPr algn="l"/>
            <a:r>
              <a:rPr lang="nl-NL" sz="3600" b="1" dirty="0">
                <a:latin typeface="Arial" panose="020B0604020202020204" pitchFamily="34" charset="0"/>
                <a:cs typeface="Arial" panose="020B0604020202020204" pitchFamily="34" charset="0"/>
              </a:rPr>
              <a:t>Vakantiedata</a:t>
            </a:r>
          </a:p>
        </p:txBody>
      </p:sp>
      <p:pic>
        <p:nvPicPr>
          <p:cNvPr id="3" name="Afbeelding 2">
            <a:extLst>
              <a:ext uri="{FF2B5EF4-FFF2-40B4-BE49-F238E27FC236}">
                <a16:creationId xmlns:a16="http://schemas.microsoft.com/office/drawing/2014/main" id="{FAE091DD-F60F-E1B0-C077-CBFEC9EBAD7C}"/>
              </a:ext>
            </a:extLst>
          </p:cNvPr>
          <p:cNvPicPr>
            <a:picLocks noChangeAspect="1"/>
          </p:cNvPicPr>
          <p:nvPr/>
        </p:nvPicPr>
        <p:blipFill>
          <a:blip r:embed="rId2"/>
          <a:stretch>
            <a:fillRect/>
          </a:stretch>
        </p:blipFill>
        <p:spPr>
          <a:xfrm>
            <a:off x="6917216" y="6287163"/>
            <a:ext cx="1769584" cy="372544"/>
          </a:xfrm>
          <a:prstGeom prst="rect">
            <a:avLst/>
          </a:prstGeom>
        </p:spPr>
      </p:pic>
      <p:pic>
        <p:nvPicPr>
          <p:cNvPr id="5" name="Afbeelding 4">
            <a:extLst>
              <a:ext uri="{FF2B5EF4-FFF2-40B4-BE49-F238E27FC236}">
                <a16:creationId xmlns:a16="http://schemas.microsoft.com/office/drawing/2014/main" id="{4EE1AA44-5729-E149-53D3-049DE987DF0E}"/>
              </a:ext>
            </a:extLst>
          </p:cNvPr>
          <p:cNvPicPr>
            <a:picLocks noChangeAspect="1"/>
          </p:cNvPicPr>
          <p:nvPr/>
        </p:nvPicPr>
        <p:blipFill>
          <a:blip r:embed="rId3"/>
          <a:stretch>
            <a:fillRect/>
          </a:stretch>
        </p:blipFill>
        <p:spPr>
          <a:xfrm>
            <a:off x="899592" y="1196752"/>
            <a:ext cx="5256584" cy="5233529"/>
          </a:xfrm>
          <a:prstGeom prst="rect">
            <a:avLst/>
          </a:prstGeom>
        </p:spPr>
      </p:pic>
    </p:spTree>
    <p:extLst>
      <p:ext uri="{BB962C8B-B14F-4D97-AF65-F5344CB8AC3E}">
        <p14:creationId xmlns:p14="http://schemas.microsoft.com/office/powerpoint/2010/main" val="3277742567"/>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821481"/>
          </a:xfrm>
        </p:spPr>
        <p:txBody>
          <a:bodyPr>
            <a:normAutofit/>
          </a:bodyPr>
          <a:lstStyle/>
          <a:p>
            <a:pPr algn="l"/>
            <a:r>
              <a:rPr lang="nl-NL" sz="3600" b="1" dirty="0">
                <a:latin typeface="Arial"/>
                <a:cs typeface="Arial"/>
              </a:rPr>
              <a:t>De mentor</a:t>
            </a:r>
            <a:r>
              <a:rPr lang="nl-NL" sz="3600" b="1" dirty="0">
                <a:highlight>
                  <a:srgbClr val="FFFF00"/>
                </a:highlight>
                <a:latin typeface="Arial"/>
                <a:cs typeface="Arial"/>
              </a:rPr>
              <a:t>en</a:t>
            </a:r>
            <a:r>
              <a:rPr lang="nl-NL" sz="3600" b="1" dirty="0">
                <a:latin typeface="Arial"/>
                <a:cs typeface="Arial"/>
              </a:rPr>
              <a:t> van klas </a:t>
            </a:r>
            <a:r>
              <a:rPr lang="nl-NL" sz="3600" b="1" dirty="0">
                <a:highlight>
                  <a:srgbClr val="FFFF00"/>
                </a:highlight>
                <a:latin typeface="Arial"/>
                <a:cs typeface="Arial"/>
              </a:rPr>
              <a:t>XXX</a:t>
            </a:r>
          </a:p>
        </p:txBody>
      </p:sp>
      <p:sp>
        <p:nvSpPr>
          <p:cNvPr id="3" name="Tijdelijke aanduiding voor inhoud 2"/>
          <p:cNvSpPr>
            <a:spLocks noGrp="1"/>
          </p:cNvSpPr>
          <p:nvPr>
            <p:ph idx="1"/>
          </p:nvPr>
        </p:nvSpPr>
        <p:spPr>
          <a:xfrm>
            <a:off x="457197" y="3695295"/>
            <a:ext cx="3938530" cy="2245551"/>
          </a:xfrm>
        </p:spPr>
        <p:txBody>
          <a:bodyPr vert="horz" lIns="91440" tIns="45720" rIns="91440" bIns="45720" rtlCol="0" anchor="t">
            <a:normAutofit/>
          </a:bodyPr>
          <a:lstStyle/>
          <a:p>
            <a:pPr marL="0" indent="0">
              <a:buNone/>
            </a:pPr>
            <a:r>
              <a:rPr lang="nl-NL" sz="2400" b="1" dirty="0">
                <a:highlight>
                  <a:srgbClr val="FFFF00"/>
                </a:highlight>
                <a:latin typeface="Arial"/>
                <a:cs typeface="Arial"/>
              </a:rPr>
              <a:t>Pieter </a:t>
            </a:r>
            <a:r>
              <a:rPr lang="nl-NL" sz="2400" b="1" dirty="0" err="1">
                <a:highlight>
                  <a:srgbClr val="FFFF00"/>
                </a:highlight>
                <a:latin typeface="Arial"/>
                <a:cs typeface="Arial"/>
              </a:rPr>
              <a:t>Pjetterson</a:t>
            </a:r>
            <a:endParaRPr lang="nl-NL" sz="2400" b="1" dirty="0">
              <a:highlight>
                <a:srgbClr val="FFFF00"/>
              </a:highlight>
              <a:latin typeface="Arial"/>
              <a:cs typeface="Arial"/>
            </a:endParaRPr>
          </a:p>
          <a:p>
            <a:pPr marL="0" indent="0">
              <a:buNone/>
            </a:pPr>
            <a:r>
              <a:rPr lang="nl-NL" sz="1600" dirty="0">
                <a:highlight>
                  <a:srgbClr val="FFFF00"/>
                </a:highlight>
                <a:latin typeface="Arial"/>
                <a:cs typeface="Arial"/>
              </a:rPr>
              <a:t>Docent wiskunde en rekencoördinator</a:t>
            </a:r>
          </a:p>
          <a:p>
            <a:pPr marL="0" indent="0">
              <a:buNone/>
            </a:pPr>
            <a:endParaRPr lang="nl-NL" sz="1600" dirty="0">
              <a:highlight>
                <a:srgbClr val="FFFF00"/>
              </a:highlight>
              <a:latin typeface="Arial"/>
              <a:cs typeface="Arial"/>
            </a:endParaRPr>
          </a:p>
          <a:p>
            <a:pPr marL="0" indent="0">
              <a:buNone/>
            </a:pPr>
            <a:r>
              <a:rPr lang="nl-NL" sz="1600" dirty="0" err="1">
                <a:highlight>
                  <a:srgbClr val="FFFF00"/>
                </a:highlight>
                <a:latin typeface="Arial"/>
                <a:cs typeface="Arial"/>
              </a:rPr>
              <a:t>hgv@sgweredi.nl</a:t>
            </a:r>
            <a:br>
              <a:rPr lang="nl-NL" sz="1600" dirty="0">
                <a:highlight>
                  <a:srgbClr val="FFFF00"/>
                </a:highlight>
                <a:latin typeface="Arial"/>
                <a:cs typeface="Arial"/>
              </a:rPr>
            </a:br>
            <a:r>
              <a:rPr lang="nl-NL" sz="1600" dirty="0">
                <a:highlight>
                  <a:srgbClr val="FFFF00"/>
                </a:highlight>
                <a:latin typeface="Arial"/>
                <a:cs typeface="Arial"/>
              </a:rPr>
              <a:t>040 207 47 20</a:t>
            </a:r>
          </a:p>
          <a:p>
            <a:pPr marL="0" indent="0">
              <a:buNone/>
            </a:pPr>
            <a:r>
              <a:rPr lang="nl-NL" sz="1600" dirty="0">
                <a:highlight>
                  <a:srgbClr val="FFFF00"/>
                </a:highlight>
                <a:latin typeface="Arial"/>
                <a:cs typeface="Arial"/>
              </a:rPr>
              <a:t>Bereikbaar van maandag t/m vrijdag, </a:t>
            </a:r>
          </a:p>
          <a:p>
            <a:pPr marL="0" indent="0">
              <a:buNone/>
            </a:pPr>
            <a:r>
              <a:rPr lang="nl-NL" sz="1600" dirty="0">
                <a:highlight>
                  <a:srgbClr val="FFFF00"/>
                </a:highlight>
                <a:latin typeface="Arial"/>
                <a:cs typeface="Arial"/>
              </a:rPr>
              <a:t>woensdagmiddag afwezig</a:t>
            </a:r>
          </a:p>
        </p:txBody>
      </p:sp>
      <p:pic>
        <p:nvPicPr>
          <p:cNvPr id="6" name="Graphic 5" descr="Mannelijk profiel met effen opvulling">
            <a:extLst>
              <a:ext uri="{FF2B5EF4-FFF2-40B4-BE49-F238E27FC236}">
                <a16:creationId xmlns:a16="http://schemas.microsoft.com/office/drawing/2014/main" id="{E309045E-5E26-A363-BFF9-203FB5A207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197" y="1625852"/>
            <a:ext cx="1536853" cy="1536853"/>
          </a:xfrm>
          <a:prstGeom prst="rect">
            <a:avLst/>
          </a:prstGeom>
        </p:spPr>
      </p:pic>
      <p:pic>
        <p:nvPicPr>
          <p:cNvPr id="8" name="Graphic 7" descr="Mannelijk profiel met effen opvulling">
            <a:extLst>
              <a:ext uri="{FF2B5EF4-FFF2-40B4-BE49-F238E27FC236}">
                <a16:creationId xmlns:a16="http://schemas.microsoft.com/office/drawing/2014/main" id="{DC78E8A5-C8DE-F259-C77C-D38400F34E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48270" y="1625852"/>
            <a:ext cx="1536853" cy="1536853"/>
          </a:xfrm>
          <a:prstGeom prst="rect">
            <a:avLst/>
          </a:prstGeom>
        </p:spPr>
      </p:pic>
      <p:sp>
        <p:nvSpPr>
          <p:cNvPr id="9" name="Tijdelijke aanduiding voor inhoud 2">
            <a:extLst>
              <a:ext uri="{FF2B5EF4-FFF2-40B4-BE49-F238E27FC236}">
                <a16:creationId xmlns:a16="http://schemas.microsoft.com/office/drawing/2014/main" id="{1216EF3A-D76C-9F9B-3B63-CD7B4DD3ACB8}"/>
              </a:ext>
            </a:extLst>
          </p:cNvPr>
          <p:cNvSpPr txBox="1">
            <a:spLocks/>
          </p:cNvSpPr>
          <p:nvPr/>
        </p:nvSpPr>
        <p:spPr>
          <a:xfrm>
            <a:off x="4748270" y="3695295"/>
            <a:ext cx="3938530" cy="2245551"/>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l-NL" sz="2400" b="1" dirty="0">
                <a:highlight>
                  <a:srgbClr val="FFFF00"/>
                </a:highlight>
                <a:latin typeface="Arial"/>
                <a:cs typeface="Arial"/>
              </a:rPr>
              <a:t>Johan Johansson			</a:t>
            </a:r>
          </a:p>
          <a:p>
            <a:pPr marL="0" indent="0">
              <a:buFont typeface="Arial"/>
              <a:buNone/>
            </a:pPr>
            <a:r>
              <a:rPr lang="nl-NL" sz="1600" dirty="0">
                <a:highlight>
                  <a:srgbClr val="FFFF00"/>
                </a:highlight>
                <a:latin typeface="Arial"/>
                <a:cs typeface="Arial"/>
              </a:rPr>
              <a:t>Docent Frans en vertrouwenspersoon</a:t>
            </a:r>
          </a:p>
          <a:p>
            <a:pPr marL="0" indent="0">
              <a:buFont typeface="Arial"/>
              <a:buNone/>
            </a:pPr>
            <a:endParaRPr lang="nl-NL" sz="1600" dirty="0">
              <a:highlight>
                <a:srgbClr val="FFFF00"/>
              </a:highlight>
              <a:latin typeface="Arial"/>
              <a:cs typeface="Arial"/>
            </a:endParaRPr>
          </a:p>
          <a:p>
            <a:pPr marL="0" indent="0">
              <a:buFont typeface="Arial"/>
              <a:buNone/>
            </a:pPr>
            <a:r>
              <a:rPr lang="nl-NL" sz="1600" dirty="0" err="1">
                <a:highlight>
                  <a:srgbClr val="FFFF00"/>
                </a:highlight>
                <a:latin typeface="Arial"/>
                <a:cs typeface="Arial"/>
              </a:rPr>
              <a:t>hgv@sgweredi.nl</a:t>
            </a:r>
            <a:br>
              <a:rPr lang="nl-NL" sz="1600" dirty="0">
                <a:highlight>
                  <a:srgbClr val="FFFF00"/>
                </a:highlight>
                <a:latin typeface="Arial"/>
                <a:cs typeface="Arial"/>
              </a:rPr>
            </a:br>
            <a:endParaRPr lang="nl-NL" sz="1600" dirty="0">
              <a:highlight>
                <a:srgbClr val="FFFF00"/>
              </a:highlight>
              <a:latin typeface="Arial"/>
              <a:cs typeface="Arial"/>
            </a:endParaRPr>
          </a:p>
          <a:p>
            <a:pPr marL="0" indent="0">
              <a:buFont typeface="Arial"/>
              <a:buNone/>
            </a:pPr>
            <a:r>
              <a:rPr lang="nl-NL" sz="1600" dirty="0">
                <a:highlight>
                  <a:srgbClr val="FFFF00"/>
                </a:highlight>
                <a:latin typeface="Arial"/>
                <a:cs typeface="Arial"/>
              </a:rPr>
              <a:t>Bereikbaar van maandag t/m vrijdag, </a:t>
            </a:r>
          </a:p>
          <a:p>
            <a:pPr marL="0" indent="0">
              <a:buFont typeface="Arial"/>
              <a:buNone/>
            </a:pPr>
            <a:r>
              <a:rPr lang="nl-NL" sz="1600" dirty="0">
                <a:highlight>
                  <a:srgbClr val="FFFF00"/>
                </a:highlight>
                <a:latin typeface="Arial"/>
                <a:cs typeface="Arial"/>
              </a:rPr>
              <a:t>woensdagmiddag afwezig</a:t>
            </a:r>
          </a:p>
        </p:txBody>
      </p:sp>
      <p:pic>
        <p:nvPicPr>
          <p:cNvPr id="10" name="Afbeelding 9">
            <a:extLst>
              <a:ext uri="{FF2B5EF4-FFF2-40B4-BE49-F238E27FC236}">
                <a16:creationId xmlns:a16="http://schemas.microsoft.com/office/drawing/2014/main" id="{2418AE8B-DEE2-85B2-9827-1CF0DABFDFCD}"/>
              </a:ext>
            </a:extLst>
          </p:cNvPr>
          <p:cNvPicPr>
            <a:picLocks noChangeAspect="1"/>
          </p:cNvPicPr>
          <p:nvPr/>
        </p:nvPicPr>
        <p:blipFill>
          <a:blip r:embed="rId4"/>
          <a:stretch>
            <a:fillRect/>
          </a:stretch>
        </p:blipFill>
        <p:spPr>
          <a:xfrm>
            <a:off x="6917216" y="6287163"/>
            <a:ext cx="1769584" cy="372544"/>
          </a:xfrm>
          <a:prstGeom prst="rect">
            <a:avLst/>
          </a:prstGeom>
        </p:spPr>
      </p:pic>
    </p:spTree>
    <p:extLst>
      <p:ext uri="{BB962C8B-B14F-4D97-AF65-F5344CB8AC3E}">
        <p14:creationId xmlns:p14="http://schemas.microsoft.com/office/powerpoint/2010/main" val="3877995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13319"/>
            <a:ext cx="8229600" cy="792088"/>
          </a:xfrm>
        </p:spPr>
        <p:txBody>
          <a:bodyPr>
            <a:normAutofit/>
          </a:bodyPr>
          <a:lstStyle/>
          <a:p>
            <a:pPr algn="l"/>
            <a:r>
              <a:rPr kumimoji="0" lang="nl-NL" sz="3600" b="1" i="0" u="none" strike="noStrike" kern="1200" cap="none" spc="0" normalizeH="0" baseline="0" noProof="0" dirty="0">
                <a:ln>
                  <a:noFill/>
                </a:ln>
                <a:solidFill>
                  <a:schemeClr val="tx1"/>
                </a:solidFill>
                <a:uLnTx/>
                <a:uFillTx/>
                <a:latin typeface="Arial" panose="020B0604020202020204" pitchFamily="34" charset="0"/>
                <a:cs typeface="Arial" panose="020B0604020202020204" pitchFamily="34" charset="0"/>
              </a:rPr>
              <a:t>PPO (BK)</a:t>
            </a:r>
            <a:endParaRPr lang="nl-NL" sz="3600" b="1" noProof="0" dirty="0">
              <a:latin typeface="Arial" panose="020B0604020202020204" pitchFamily="34" charset="0"/>
              <a:cs typeface="Arial" panose="020B0604020202020204" pitchFamily="34" charset="0"/>
            </a:endParaRPr>
          </a:p>
        </p:txBody>
      </p:sp>
      <p:sp>
        <p:nvSpPr>
          <p:cNvPr id="3" name="Rectangle 2"/>
          <p:cNvSpPr>
            <a:spLocks noGrp="1"/>
          </p:cNvSpPr>
          <p:nvPr>
            <p:ph idx="1"/>
          </p:nvPr>
        </p:nvSpPr>
        <p:spPr/>
        <p:txBody>
          <a:bodyPr>
            <a:normAutofit/>
          </a:bodyPr>
          <a:lstStyle/>
          <a:p>
            <a:r>
              <a:rPr lang="nl-NL" sz="2800" noProof="0" dirty="0"/>
              <a:t>Praktische P</a:t>
            </a:r>
            <a:r>
              <a:rPr lang="nl-NL" sz="2800" dirty="0" err="1"/>
              <a:t>rofiel</a:t>
            </a:r>
            <a:r>
              <a:rPr lang="nl-NL" sz="2800" dirty="0"/>
              <a:t> O</a:t>
            </a:r>
            <a:r>
              <a:rPr lang="nl-NL" sz="2800" noProof="0" dirty="0" err="1"/>
              <a:t>riëntatie</a:t>
            </a:r>
            <a:endParaRPr lang="nl-NL" sz="2800" noProof="0" dirty="0"/>
          </a:p>
          <a:p>
            <a:r>
              <a:rPr lang="nl-NL" sz="2800" dirty="0"/>
              <a:t>2 lesuren op: </a:t>
            </a:r>
          </a:p>
          <a:p>
            <a:pPr lvl="1"/>
            <a:r>
              <a:rPr lang="nl-NL" sz="2400" dirty="0"/>
              <a:t>Maandag lesuur 2+3</a:t>
            </a:r>
          </a:p>
          <a:p>
            <a:r>
              <a:rPr lang="nl-NL" sz="2800" noProof="0" dirty="0"/>
              <a:t>Ronde 1, periode 1 </a:t>
            </a:r>
          </a:p>
          <a:p>
            <a:r>
              <a:rPr lang="nl-NL" sz="2800" dirty="0"/>
              <a:t>Ronde 2, periode 2</a:t>
            </a:r>
          </a:p>
          <a:p>
            <a:r>
              <a:rPr lang="nl-NL" sz="2800" dirty="0"/>
              <a:t>Vanaf periode 3 wordt gekozen profiel gevolgd </a:t>
            </a:r>
          </a:p>
        </p:txBody>
      </p:sp>
      <p:pic>
        <p:nvPicPr>
          <p:cNvPr id="4" name="Afbeelding 3">
            <a:extLst>
              <a:ext uri="{FF2B5EF4-FFF2-40B4-BE49-F238E27FC236}">
                <a16:creationId xmlns:a16="http://schemas.microsoft.com/office/drawing/2014/main" id="{995D95DD-F2D5-75AB-3B51-F2D046CD74A3}"/>
              </a:ext>
            </a:extLst>
          </p:cNvPr>
          <p:cNvPicPr>
            <a:picLocks noChangeAspect="1"/>
          </p:cNvPicPr>
          <p:nvPr/>
        </p:nvPicPr>
        <p:blipFill>
          <a:blip r:embed="rId3"/>
          <a:stretch>
            <a:fillRect/>
          </a:stretch>
        </p:blipFill>
        <p:spPr>
          <a:xfrm>
            <a:off x="6917216" y="6287163"/>
            <a:ext cx="1769584" cy="372544"/>
          </a:xfrm>
          <a:prstGeom prst="rect">
            <a:avLst/>
          </a:prstGeom>
        </p:spPr>
      </p:pic>
    </p:spTree>
    <p:extLst>
      <p:ext uri="{BB962C8B-B14F-4D97-AF65-F5344CB8AC3E}">
        <p14:creationId xmlns:p14="http://schemas.microsoft.com/office/powerpoint/2010/main" val="1866158033"/>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txBox="1">
            <a:spLocks noChangeArrowheads="1"/>
          </p:cNvSpPr>
          <p:nvPr/>
        </p:nvSpPr>
        <p:spPr>
          <a:xfrm>
            <a:off x="566784" y="1467820"/>
            <a:ext cx="7129462" cy="60483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defRPr/>
            </a:pPr>
            <a:r>
              <a:rPr lang="nl-NL" sz="2800" dirty="0">
                <a:solidFill>
                  <a:prstClr val="black"/>
                </a:solidFill>
                <a:latin typeface="Arial" charset="0"/>
                <a:cs typeface="Arial" charset="0"/>
              </a:rPr>
              <a:t>Praktische Profiel Oriëntatie (PPO)</a:t>
            </a:r>
          </a:p>
          <a:p>
            <a:pPr>
              <a:lnSpc>
                <a:spcPct val="90000"/>
              </a:lnSpc>
              <a:defRPr/>
            </a:pPr>
            <a:endParaRPr lang="nl-NL" sz="2000" dirty="0">
              <a:solidFill>
                <a:prstClr val="black"/>
              </a:solidFill>
              <a:latin typeface="Arial" charset="0"/>
              <a:cs typeface="Arial" charset="0"/>
            </a:endParaRPr>
          </a:p>
          <a:p>
            <a:pPr marL="0" indent="0">
              <a:lnSpc>
                <a:spcPct val="90000"/>
              </a:lnSpc>
              <a:buFontTx/>
              <a:buNone/>
              <a:defRPr/>
            </a:pPr>
            <a:endParaRPr lang="nl-NL" sz="2000" dirty="0">
              <a:solidFill>
                <a:prstClr val="black"/>
              </a:solidFill>
              <a:latin typeface="Arial" charset="0"/>
              <a:cs typeface="Arial" charset="0"/>
            </a:endParaRPr>
          </a:p>
          <a:p>
            <a:pPr marL="0" indent="0">
              <a:lnSpc>
                <a:spcPct val="90000"/>
              </a:lnSpc>
              <a:buFontTx/>
              <a:buNone/>
              <a:defRPr/>
            </a:pPr>
            <a:endParaRPr lang="nl-NL" sz="2000" dirty="0">
              <a:solidFill>
                <a:prstClr val="black"/>
              </a:solidFill>
              <a:latin typeface="Arial" charset="0"/>
              <a:cs typeface="Arial" charset="0"/>
            </a:endParaRPr>
          </a:p>
        </p:txBody>
      </p:sp>
      <p:sp>
        <p:nvSpPr>
          <p:cNvPr id="9" name="Rectangle 9"/>
          <p:cNvSpPr>
            <a:spLocks noGrp="1" noChangeArrowheads="1"/>
          </p:cNvSpPr>
          <p:nvPr>
            <p:ph type="title"/>
          </p:nvPr>
        </p:nvSpPr>
        <p:spPr>
          <a:xfrm>
            <a:off x="954087" y="23813"/>
            <a:ext cx="7235825" cy="685471"/>
          </a:xfrm>
        </p:spPr>
        <p:txBody>
          <a:bodyPr>
            <a:normAutofit/>
          </a:bodyPr>
          <a:lstStyle/>
          <a:p>
            <a:pPr algn="l" eaLnBrk="1" hangingPunct="1"/>
            <a:r>
              <a:rPr lang="en-US" altLang="nl-NL" sz="3200" b="1" dirty="0" err="1">
                <a:latin typeface="Arial" panose="020B0604020202020204" pitchFamily="34" charset="0"/>
                <a:cs typeface="Arial" panose="020B0604020202020204" pitchFamily="34" charset="0"/>
              </a:rPr>
              <a:t>Keuzebegeleiding</a:t>
            </a:r>
            <a:r>
              <a:rPr lang="en-US" altLang="nl-NL" sz="3200" b="1" dirty="0">
                <a:latin typeface="Arial" panose="020B0604020202020204" pitchFamily="34" charset="0"/>
                <a:cs typeface="Arial" panose="020B0604020202020204" pitchFamily="34" charset="0"/>
              </a:rPr>
              <a:t> (BK)</a:t>
            </a:r>
            <a:endParaRPr lang="nl-NL" altLang="nl-NL" sz="3200" b="1" dirty="0">
              <a:latin typeface="Arial" panose="020B0604020202020204" pitchFamily="34" charset="0"/>
              <a:cs typeface="Arial" panose="020B0604020202020204" pitchFamily="34" charset="0"/>
            </a:endParaRPr>
          </a:p>
        </p:txBody>
      </p:sp>
      <p:sp>
        <p:nvSpPr>
          <p:cNvPr id="10" name="PIJL-RECHTS 9"/>
          <p:cNvSpPr/>
          <p:nvPr/>
        </p:nvSpPr>
        <p:spPr bwMode="auto">
          <a:xfrm>
            <a:off x="431504" y="2507050"/>
            <a:ext cx="2007856" cy="1936750"/>
          </a:xfrm>
          <a:prstGeom prst="rightArrow">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lstStyle/>
          <a:p>
            <a:pPr algn="ctr" defTabSz="914400" fontAlgn="base">
              <a:lnSpc>
                <a:spcPct val="200000"/>
              </a:lnSpc>
              <a:spcBef>
                <a:spcPct val="0"/>
              </a:spcBef>
              <a:spcAft>
                <a:spcPct val="0"/>
              </a:spcAft>
              <a:tabLst>
                <a:tab pos="288925" algn="l"/>
                <a:tab pos="504825" algn="l"/>
                <a:tab pos="1547813" algn="l"/>
              </a:tabLst>
              <a:defRPr/>
            </a:pPr>
            <a:r>
              <a:rPr lang="nl-NL" sz="2400" b="1" dirty="0">
                <a:solidFill>
                  <a:srgbClr val="FFFFFF"/>
                </a:solidFill>
              </a:rPr>
              <a:t>Periode  1</a:t>
            </a:r>
          </a:p>
        </p:txBody>
      </p:sp>
      <p:sp>
        <p:nvSpPr>
          <p:cNvPr id="15" name="PIJL-RECHTS 14"/>
          <p:cNvSpPr/>
          <p:nvPr/>
        </p:nvSpPr>
        <p:spPr bwMode="auto">
          <a:xfrm>
            <a:off x="5006892" y="2464152"/>
            <a:ext cx="2971448" cy="1936750"/>
          </a:xfrm>
          <a:prstGeom prst="rightArrow">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lstStyle/>
          <a:p>
            <a:pPr algn="ctr" defTabSz="914400" fontAlgn="base">
              <a:spcBef>
                <a:spcPct val="0"/>
              </a:spcBef>
              <a:spcAft>
                <a:spcPct val="0"/>
              </a:spcAft>
              <a:tabLst>
                <a:tab pos="288925" algn="l"/>
                <a:tab pos="504825" algn="l"/>
                <a:tab pos="1547813" algn="l"/>
              </a:tabLst>
              <a:defRPr/>
            </a:pPr>
            <a:r>
              <a:rPr lang="nl-NL" sz="2400" b="1" dirty="0">
                <a:solidFill>
                  <a:srgbClr val="FFFFFF"/>
                </a:solidFill>
              </a:rPr>
              <a:t>Periode 3 &amp; 4</a:t>
            </a:r>
            <a:br>
              <a:rPr lang="nl-NL" sz="2400" b="1" dirty="0">
                <a:solidFill>
                  <a:srgbClr val="FFFFFF"/>
                </a:solidFill>
              </a:rPr>
            </a:br>
            <a:r>
              <a:rPr lang="nl-NL" sz="2400" b="1" dirty="0">
                <a:solidFill>
                  <a:srgbClr val="FFFFFF"/>
                </a:solidFill>
              </a:rPr>
              <a:t>Gekozen profiel</a:t>
            </a:r>
          </a:p>
        </p:txBody>
      </p:sp>
      <p:sp>
        <p:nvSpPr>
          <p:cNvPr id="16" name="Rechthoek 15"/>
          <p:cNvSpPr/>
          <p:nvPr/>
        </p:nvSpPr>
        <p:spPr>
          <a:xfrm rot="16200000">
            <a:off x="5792073" y="3260057"/>
            <a:ext cx="5203540" cy="830997"/>
          </a:xfrm>
          <a:prstGeom prst="rect">
            <a:avLst/>
          </a:prstGeom>
          <a:noFill/>
        </p:spPr>
        <p:txBody>
          <a:bodyPr wrap="none">
            <a:spAutoFit/>
          </a:bodyPr>
          <a:lstStyle/>
          <a:p>
            <a:pPr algn="ctr" defTabSz="914400" eaLnBrk="0" fontAlgn="base" hangingPunct="0">
              <a:spcBef>
                <a:spcPct val="0"/>
              </a:spcBef>
              <a:spcAft>
                <a:spcPct val="0"/>
              </a:spcAft>
              <a:defRPr/>
            </a:pPr>
            <a:r>
              <a:rPr lang="nl-NL" sz="2400" dirty="0">
                <a:ln w="0"/>
                <a:solidFill>
                  <a:srgbClr val="000000"/>
                </a:solidFill>
                <a:effectLst>
                  <a:outerShdw blurRad="38100" dist="19050" dir="2700000" algn="tl" rotWithShape="0">
                    <a:srgbClr val="000000">
                      <a:alpha val="40000"/>
                    </a:srgbClr>
                  </a:outerShdw>
                </a:effectLst>
              </a:rPr>
              <a:t>Gekozen profiel</a:t>
            </a:r>
          </a:p>
          <a:p>
            <a:pPr algn="ctr" defTabSz="914400" eaLnBrk="0" fontAlgn="base" hangingPunct="0">
              <a:spcBef>
                <a:spcPct val="0"/>
              </a:spcBef>
              <a:spcAft>
                <a:spcPct val="0"/>
              </a:spcAft>
              <a:defRPr/>
            </a:pPr>
            <a:r>
              <a:rPr lang="nl-NL" sz="2400" dirty="0">
                <a:ln w="0"/>
                <a:solidFill>
                  <a:srgbClr val="000000"/>
                </a:solidFill>
                <a:effectLst>
                  <a:outerShdw blurRad="38100" dist="19050" dir="2700000" algn="tl" rotWithShape="0">
                    <a:srgbClr val="000000">
                      <a:alpha val="40000"/>
                    </a:srgbClr>
                  </a:outerShdw>
                </a:effectLst>
              </a:rPr>
              <a:t>Eventuele wijziging via mutatieformulier</a:t>
            </a:r>
          </a:p>
        </p:txBody>
      </p:sp>
      <p:sp>
        <p:nvSpPr>
          <p:cNvPr id="17" name="Rechthoek 16"/>
          <p:cNvSpPr/>
          <p:nvPr/>
        </p:nvSpPr>
        <p:spPr>
          <a:xfrm>
            <a:off x="2705531" y="4579055"/>
            <a:ext cx="885179" cy="1938992"/>
          </a:xfrm>
          <a:prstGeom prst="rect">
            <a:avLst/>
          </a:prstGeom>
          <a:noFill/>
        </p:spPr>
        <p:txBody>
          <a:bodyPr wrap="none">
            <a:spAutoFit/>
          </a:bodyPr>
          <a:lstStyle/>
          <a:p>
            <a:pPr algn="ctr" defTabSz="914400" eaLnBrk="0" fontAlgn="base" hangingPunct="0">
              <a:spcBef>
                <a:spcPct val="0"/>
              </a:spcBef>
              <a:spcAft>
                <a:spcPct val="0"/>
              </a:spcAft>
              <a:defRPr/>
            </a:pPr>
            <a:r>
              <a:rPr lang="nl-NL" sz="2400" b="1" dirty="0">
                <a:ln w="12700" cmpd="sng">
                  <a:solidFill>
                    <a:srgbClr val="000000"/>
                  </a:solidFill>
                  <a:prstDash val="solid"/>
                </a:ln>
                <a:gradFill>
                  <a:gsLst>
                    <a:gs pos="0">
                      <a:srgbClr val="000000"/>
                    </a:gs>
                    <a:gs pos="4000">
                      <a:srgbClr val="000000">
                        <a:lumMod val="60000"/>
                        <a:lumOff val="40000"/>
                      </a:srgbClr>
                    </a:gs>
                    <a:gs pos="87000">
                      <a:srgbClr val="000000">
                        <a:lumMod val="20000"/>
                        <a:lumOff val="80000"/>
                      </a:srgbClr>
                    </a:gs>
                  </a:gsLst>
                  <a:lin ang="5400000"/>
                </a:gradFill>
              </a:rPr>
              <a:t>Z&amp;W</a:t>
            </a:r>
          </a:p>
          <a:p>
            <a:pPr algn="ctr" defTabSz="914400" eaLnBrk="0" fontAlgn="base" hangingPunct="0">
              <a:spcBef>
                <a:spcPct val="0"/>
              </a:spcBef>
              <a:spcAft>
                <a:spcPct val="0"/>
              </a:spcAft>
              <a:defRPr/>
            </a:pPr>
            <a:r>
              <a:rPr lang="nl-NL" sz="2400" b="1" dirty="0">
                <a:ln w="12700" cmpd="sng">
                  <a:solidFill>
                    <a:srgbClr val="000000"/>
                  </a:solidFill>
                  <a:prstDash val="solid"/>
                </a:ln>
                <a:gradFill>
                  <a:gsLst>
                    <a:gs pos="0">
                      <a:srgbClr val="000000"/>
                    </a:gs>
                    <a:gs pos="4000">
                      <a:srgbClr val="000000">
                        <a:lumMod val="60000"/>
                        <a:lumOff val="40000"/>
                      </a:srgbClr>
                    </a:gs>
                    <a:gs pos="87000">
                      <a:srgbClr val="000000">
                        <a:lumMod val="20000"/>
                        <a:lumOff val="80000"/>
                      </a:srgbClr>
                    </a:gs>
                  </a:gsLst>
                  <a:lin ang="5400000"/>
                </a:gradFill>
              </a:rPr>
              <a:t>PIE</a:t>
            </a:r>
          </a:p>
          <a:p>
            <a:pPr algn="ctr" defTabSz="914400" eaLnBrk="0" fontAlgn="base" hangingPunct="0">
              <a:spcBef>
                <a:spcPct val="0"/>
              </a:spcBef>
              <a:spcAft>
                <a:spcPct val="0"/>
              </a:spcAft>
              <a:defRPr/>
            </a:pPr>
            <a:r>
              <a:rPr lang="nl-NL" sz="2400" b="1" dirty="0">
                <a:ln w="12700" cmpd="sng">
                  <a:solidFill>
                    <a:srgbClr val="000000"/>
                  </a:solidFill>
                  <a:prstDash val="solid"/>
                </a:ln>
                <a:gradFill>
                  <a:gsLst>
                    <a:gs pos="0">
                      <a:srgbClr val="000000"/>
                    </a:gs>
                    <a:gs pos="4000">
                      <a:srgbClr val="000000">
                        <a:lumMod val="60000"/>
                        <a:lumOff val="40000"/>
                      </a:srgbClr>
                    </a:gs>
                    <a:gs pos="87000">
                      <a:srgbClr val="000000">
                        <a:lumMod val="20000"/>
                        <a:lumOff val="80000"/>
                      </a:srgbClr>
                    </a:gs>
                  </a:gsLst>
                  <a:lin ang="5400000"/>
                </a:gradFill>
              </a:rPr>
              <a:t>M&amp;T</a:t>
            </a:r>
          </a:p>
          <a:p>
            <a:pPr algn="ctr" defTabSz="914400" eaLnBrk="0" fontAlgn="base" hangingPunct="0">
              <a:spcBef>
                <a:spcPct val="0"/>
              </a:spcBef>
              <a:spcAft>
                <a:spcPct val="0"/>
              </a:spcAft>
              <a:defRPr/>
            </a:pPr>
            <a:r>
              <a:rPr lang="nl-NL" sz="2400" b="1" dirty="0">
                <a:ln w="12700" cmpd="sng">
                  <a:solidFill>
                    <a:srgbClr val="000000"/>
                  </a:solidFill>
                  <a:prstDash val="solid"/>
                </a:ln>
                <a:gradFill>
                  <a:gsLst>
                    <a:gs pos="0">
                      <a:srgbClr val="000000"/>
                    </a:gs>
                    <a:gs pos="4000">
                      <a:srgbClr val="000000">
                        <a:lumMod val="60000"/>
                        <a:lumOff val="40000"/>
                      </a:srgbClr>
                    </a:gs>
                    <a:gs pos="87000">
                      <a:srgbClr val="000000">
                        <a:lumMod val="20000"/>
                        <a:lumOff val="80000"/>
                      </a:srgbClr>
                    </a:gs>
                  </a:gsLst>
                  <a:lin ang="5400000"/>
                </a:gradFill>
              </a:rPr>
              <a:t>BWI</a:t>
            </a:r>
          </a:p>
          <a:p>
            <a:pPr algn="ctr" defTabSz="914400" eaLnBrk="0" fontAlgn="base" hangingPunct="0">
              <a:spcBef>
                <a:spcPct val="0"/>
              </a:spcBef>
              <a:spcAft>
                <a:spcPct val="0"/>
              </a:spcAft>
              <a:defRPr/>
            </a:pPr>
            <a:r>
              <a:rPr lang="nl-NL" sz="2400" b="1" dirty="0">
                <a:ln w="12700" cmpd="sng">
                  <a:solidFill>
                    <a:srgbClr val="000000"/>
                  </a:solidFill>
                  <a:prstDash val="solid"/>
                </a:ln>
                <a:gradFill>
                  <a:gsLst>
                    <a:gs pos="0">
                      <a:srgbClr val="000000"/>
                    </a:gs>
                    <a:gs pos="4000">
                      <a:srgbClr val="000000">
                        <a:lumMod val="60000"/>
                        <a:lumOff val="40000"/>
                      </a:srgbClr>
                    </a:gs>
                    <a:gs pos="87000">
                      <a:srgbClr val="000000">
                        <a:lumMod val="20000"/>
                        <a:lumOff val="80000"/>
                      </a:srgbClr>
                    </a:gs>
                  </a:gsLst>
                  <a:lin ang="5400000"/>
                </a:gradFill>
              </a:rPr>
              <a:t>E&amp;O</a:t>
            </a:r>
          </a:p>
        </p:txBody>
      </p:sp>
      <p:sp>
        <p:nvSpPr>
          <p:cNvPr id="18" name="Rechthoek 17"/>
          <p:cNvSpPr/>
          <p:nvPr/>
        </p:nvSpPr>
        <p:spPr>
          <a:xfrm>
            <a:off x="566784" y="4579055"/>
            <a:ext cx="827471" cy="1938992"/>
          </a:xfrm>
          <a:prstGeom prst="rect">
            <a:avLst/>
          </a:prstGeom>
          <a:noFill/>
        </p:spPr>
        <p:txBody>
          <a:bodyPr wrap="none">
            <a:spAutoFit/>
          </a:bodyPr>
          <a:lstStyle/>
          <a:p>
            <a:pPr algn="ctr" defTabSz="914400" eaLnBrk="0" fontAlgn="base" hangingPunct="0">
              <a:spcBef>
                <a:spcPct val="0"/>
              </a:spcBef>
              <a:spcAft>
                <a:spcPct val="0"/>
              </a:spcAft>
              <a:defRPr/>
            </a:pPr>
            <a:r>
              <a:rPr lang="nl-NL" sz="2400" b="1" dirty="0">
                <a:ln w="12700" cmpd="sng">
                  <a:solidFill>
                    <a:srgbClr val="000000"/>
                  </a:solidFill>
                  <a:prstDash val="solid"/>
                </a:ln>
                <a:gradFill>
                  <a:gsLst>
                    <a:gs pos="0">
                      <a:srgbClr val="000000"/>
                    </a:gs>
                    <a:gs pos="4000">
                      <a:srgbClr val="000000">
                        <a:lumMod val="60000"/>
                        <a:lumOff val="40000"/>
                      </a:srgbClr>
                    </a:gs>
                    <a:gs pos="87000">
                      <a:srgbClr val="000000">
                        <a:lumMod val="20000"/>
                        <a:lumOff val="80000"/>
                      </a:srgbClr>
                    </a:gs>
                  </a:gsLst>
                  <a:lin ang="5400000"/>
                </a:gradFill>
              </a:rPr>
              <a:t>Z&amp;W</a:t>
            </a:r>
          </a:p>
          <a:p>
            <a:pPr algn="ctr" defTabSz="914400" eaLnBrk="0" fontAlgn="base" hangingPunct="0">
              <a:spcBef>
                <a:spcPct val="0"/>
              </a:spcBef>
              <a:spcAft>
                <a:spcPct val="0"/>
              </a:spcAft>
              <a:defRPr/>
            </a:pPr>
            <a:r>
              <a:rPr lang="nl-NL" sz="2400" b="1" dirty="0">
                <a:ln w="12700" cmpd="sng">
                  <a:solidFill>
                    <a:srgbClr val="000000"/>
                  </a:solidFill>
                  <a:prstDash val="solid"/>
                </a:ln>
                <a:gradFill>
                  <a:gsLst>
                    <a:gs pos="0">
                      <a:srgbClr val="000000"/>
                    </a:gs>
                    <a:gs pos="4000">
                      <a:srgbClr val="000000">
                        <a:lumMod val="60000"/>
                        <a:lumOff val="40000"/>
                      </a:srgbClr>
                    </a:gs>
                    <a:gs pos="87000">
                      <a:srgbClr val="000000">
                        <a:lumMod val="20000"/>
                        <a:lumOff val="80000"/>
                      </a:srgbClr>
                    </a:gs>
                  </a:gsLst>
                  <a:lin ang="5400000"/>
                </a:gradFill>
              </a:rPr>
              <a:t>PIE</a:t>
            </a:r>
          </a:p>
          <a:p>
            <a:pPr algn="ctr" defTabSz="914400" eaLnBrk="0" fontAlgn="base" hangingPunct="0">
              <a:spcBef>
                <a:spcPct val="0"/>
              </a:spcBef>
              <a:spcAft>
                <a:spcPct val="0"/>
              </a:spcAft>
              <a:defRPr/>
            </a:pPr>
            <a:r>
              <a:rPr lang="nl-NL" sz="2400" b="1" dirty="0">
                <a:ln w="12700" cmpd="sng">
                  <a:solidFill>
                    <a:srgbClr val="000000"/>
                  </a:solidFill>
                  <a:prstDash val="solid"/>
                </a:ln>
                <a:gradFill>
                  <a:gsLst>
                    <a:gs pos="0">
                      <a:srgbClr val="000000"/>
                    </a:gs>
                    <a:gs pos="4000">
                      <a:srgbClr val="000000">
                        <a:lumMod val="60000"/>
                        <a:lumOff val="40000"/>
                      </a:srgbClr>
                    </a:gs>
                    <a:gs pos="87000">
                      <a:srgbClr val="000000">
                        <a:lumMod val="20000"/>
                        <a:lumOff val="80000"/>
                      </a:srgbClr>
                    </a:gs>
                  </a:gsLst>
                  <a:lin ang="5400000"/>
                </a:gradFill>
              </a:rPr>
              <a:t>M&amp;T</a:t>
            </a:r>
          </a:p>
          <a:p>
            <a:pPr algn="ctr" defTabSz="914400" eaLnBrk="0" fontAlgn="base" hangingPunct="0">
              <a:spcBef>
                <a:spcPct val="0"/>
              </a:spcBef>
              <a:spcAft>
                <a:spcPct val="0"/>
              </a:spcAft>
              <a:defRPr/>
            </a:pPr>
            <a:r>
              <a:rPr lang="nl-NL" sz="2400" b="1" dirty="0">
                <a:ln w="12700" cmpd="sng">
                  <a:solidFill>
                    <a:srgbClr val="000000"/>
                  </a:solidFill>
                  <a:prstDash val="solid"/>
                </a:ln>
                <a:gradFill>
                  <a:gsLst>
                    <a:gs pos="0">
                      <a:srgbClr val="000000"/>
                    </a:gs>
                    <a:gs pos="4000">
                      <a:srgbClr val="000000">
                        <a:lumMod val="60000"/>
                        <a:lumOff val="40000"/>
                      </a:srgbClr>
                    </a:gs>
                    <a:gs pos="87000">
                      <a:srgbClr val="000000">
                        <a:lumMod val="20000"/>
                        <a:lumOff val="80000"/>
                      </a:srgbClr>
                    </a:gs>
                  </a:gsLst>
                  <a:lin ang="5400000"/>
                </a:gradFill>
              </a:rPr>
              <a:t>BWI</a:t>
            </a:r>
          </a:p>
          <a:p>
            <a:pPr algn="ctr" defTabSz="914400" eaLnBrk="0" fontAlgn="base" hangingPunct="0">
              <a:spcBef>
                <a:spcPct val="0"/>
              </a:spcBef>
              <a:spcAft>
                <a:spcPct val="0"/>
              </a:spcAft>
              <a:defRPr/>
            </a:pPr>
            <a:r>
              <a:rPr lang="nl-NL" sz="2400" b="1" dirty="0">
                <a:ln w="12700" cmpd="sng">
                  <a:solidFill>
                    <a:srgbClr val="000000"/>
                  </a:solidFill>
                  <a:prstDash val="solid"/>
                </a:ln>
                <a:gradFill>
                  <a:gsLst>
                    <a:gs pos="0">
                      <a:srgbClr val="000000"/>
                    </a:gs>
                    <a:gs pos="4000">
                      <a:srgbClr val="000000">
                        <a:lumMod val="60000"/>
                        <a:lumOff val="40000"/>
                      </a:srgbClr>
                    </a:gs>
                    <a:gs pos="87000">
                      <a:srgbClr val="000000">
                        <a:lumMod val="20000"/>
                        <a:lumOff val="80000"/>
                      </a:srgbClr>
                    </a:gs>
                  </a:gsLst>
                  <a:lin ang="5400000"/>
                </a:gradFill>
              </a:rPr>
              <a:t>E&amp;O</a:t>
            </a:r>
          </a:p>
        </p:txBody>
      </p:sp>
      <p:sp>
        <p:nvSpPr>
          <p:cNvPr id="20" name="Rechthoek 19">
            <a:extLst>
              <a:ext uri="{FF2B5EF4-FFF2-40B4-BE49-F238E27FC236}">
                <a16:creationId xmlns:a16="http://schemas.microsoft.com/office/drawing/2014/main" id="{225C96DD-6E4D-4927-9824-7AB86688C425}"/>
              </a:ext>
            </a:extLst>
          </p:cNvPr>
          <p:cNvSpPr/>
          <p:nvPr/>
        </p:nvSpPr>
        <p:spPr>
          <a:xfrm rot="16200000">
            <a:off x="1743394" y="4170069"/>
            <a:ext cx="5921086" cy="461665"/>
          </a:xfrm>
          <a:prstGeom prst="rect">
            <a:avLst/>
          </a:prstGeom>
          <a:noFill/>
        </p:spPr>
        <p:txBody>
          <a:bodyPr wrap="square">
            <a:spAutoFit/>
          </a:bodyPr>
          <a:lstStyle/>
          <a:p>
            <a:pPr algn="ctr" defTabSz="914400" eaLnBrk="0" fontAlgn="base" hangingPunct="0">
              <a:spcBef>
                <a:spcPct val="0"/>
              </a:spcBef>
              <a:spcAft>
                <a:spcPct val="0"/>
              </a:spcAft>
              <a:defRPr/>
            </a:pPr>
            <a:r>
              <a:rPr lang="nl-NL" sz="2400" dirty="0">
                <a:ln w="0"/>
                <a:solidFill>
                  <a:srgbClr val="000000"/>
                </a:solidFill>
                <a:effectLst>
                  <a:outerShdw blurRad="38100" dist="19050" dir="2700000" algn="tl" rotWithShape="0">
                    <a:srgbClr val="000000">
                      <a:alpha val="40000"/>
                    </a:srgbClr>
                  </a:outerShdw>
                </a:effectLst>
              </a:rPr>
              <a:t>Definitieve profielkeuze</a:t>
            </a:r>
            <a:endParaRPr lang="nl-NL" sz="2400" dirty="0">
              <a:ln w="0"/>
              <a:solidFill>
                <a:srgbClr val="000000"/>
              </a:solidFill>
              <a:effectLst>
                <a:outerShdw blurRad="38100" dist="19050" dir="2700000" algn="tl" rotWithShape="0">
                  <a:srgbClr val="000000">
                    <a:alpha val="40000"/>
                  </a:srgbClr>
                </a:outerShdw>
              </a:effectLst>
              <a:highlight>
                <a:srgbClr val="FFFF00"/>
              </a:highlight>
            </a:endParaRPr>
          </a:p>
        </p:txBody>
      </p:sp>
      <p:sp>
        <p:nvSpPr>
          <p:cNvPr id="21" name="Rechthoek 20">
            <a:extLst>
              <a:ext uri="{FF2B5EF4-FFF2-40B4-BE49-F238E27FC236}">
                <a16:creationId xmlns:a16="http://schemas.microsoft.com/office/drawing/2014/main" id="{73CDED67-90B1-4AE2-AC38-16C70753292B}"/>
              </a:ext>
            </a:extLst>
          </p:cNvPr>
          <p:cNvSpPr/>
          <p:nvPr/>
        </p:nvSpPr>
        <p:spPr>
          <a:xfrm>
            <a:off x="5939303" y="4579054"/>
            <a:ext cx="885179" cy="1938992"/>
          </a:xfrm>
          <a:prstGeom prst="rect">
            <a:avLst/>
          </a:prstGeom>
          <a:noFill/>
        </p:spPr>
        <p:txBody>
          <a:bodyPr wrap="none">
            <a:spAutoFit/>
          </a:bodyPr>
          <a:lstStyle/>
          <a:p>
            <a:pPr algn="ctr" defTabSz="914400" eaLnBrk="0" fontAlgn="base" hangingPunct="0">
              <a:spcBef>
                <a:spcPct val="0"/>
              </a:spcBef>
              <a:spcAft>
                <a:spcPct val="0"/>
              </a:spcAft>
              <a:defRPr/>
            </a:pPr>
            <a:r>
              <a:rPr lang="nl-NL" sz="2400" b="1" dirty="0">
                <a:ln w="12700" cmpd="sng">
                  <a:solidFill>
                    <a:srgbClr val="000000"/>
                  </a:solidFill>
                  <a:prstDash val="solid"/>
                </a:ln>
                <a:gradFill>
                  <a:gsLst>
                    <a:gs pos="0">
                      <a:srgbClr val="000000"/>
                    </a:gs>
                    <a:gs pos="4000">
                      <a:srgbClr val="000000">
                        <a:lumMod val="60000"/>
                        <a:lumOff val="40000"/>
                      </a:srgbClr>
                    </a:gs>
                    <a:gs pos="87000">
                      <a:srgbClr val="000000">
                        <a:lumMod val="20000"/>
                        <a:lumOff val="80000"/>
                      </a:srgbClr>
                    </a:gs>
                  </a:gsLst>
                  <a:lin ang="5400000"/>
                </a:gradFill>
              </a:rPr>
              <a:t>Z&amp;W</a:t>
            </a:r>
          </a:p>
          <a:p>
            <a:pPr algn="ctr" defTabSz="914400" eaLnBrk="0" fontAlgn="base" hangingPunct="0">
              <a:spcBef>
                <a:spcPct val="0"/>
              </a:spcBef>
              <a:spcAft>
                <a:spcPct val="0"/>
              </a:spcAft>
              <a:defRPr/>
            </a:pPr>
            <a:r>
              <a:rPr lang="nl-NL" sz="2400" b="1" dirty="0">
                <a:ln w="12700" cmpd="sng">
                  <a:solidFill>
                    <a:srgbClr val="000000"/>
                  </a:solidFill>
                  <a:prstDash val="solid"/>
                </a:ln>
                <a:gradFill>
                  <a:gsLst>
                    <a:gs pos="0">
                      <a:srgbClr val="000000"/>
                    </a:gs>
                    <a:gs pos="4000">
                      <a:srgbClr val="000000">
                        <a:lumMod val="60000"/>
                        <a:lumOff val="40000"/>
                      </a:srgbClr>
                    </a:gs>
                    <a:gs pos="87000">
                      <a:srgbClr val="000000">
                        <a:lumMod val="20000"/>
                        <a:lumOff val="80000"/>
                      </a:srgbClr>
                    </a:gs>
                  </a:gsLst>
                  <a:lin ang="5400000"/>
                </a:gradFill>
              </a:rPr>
              <a:t>PIE</a:t>
            </a:r>
          </a:p>
          <a:p>
            <a:pPr algn="ctr" defTabSz="914400" eaLnBrk="0" fontAlgn="base" hangingPunct="0">
              <a:spcBef>
                <a:spcPct val="0"/>
              </a:spcBef>
              <a:spcAft>
                <a:spcPct val="0"/>
              </a:spcAft>
              <a:defRPr/>
            </a:pPr>
            <a:r>
              <a:rPr lang="nl-NL" sz="2400" b="1" dirty="0">
                <a:ln w="12700" cmpd="sng">
                  <a:solidFill>
                    <a:srgbClr val="000000"/>
                  </a:solidFill>
                  <a:prstDash val="solid"/>
                </a:ln>
                <a:gradFill>
                  <a:gsLst>
                    <a:gs pos="0">
                      <a:srgbClr val="000000"/>
                    </a:gs>
                    <a:gs pos="4000">
                      <a:srgbClr val="000000">
                        <a:lumMod val="60000"/>
                        <a:lumOff val="40000"/>
                      </a:srgbClr>
                    </a:gs>
                    <a:gs pos="87000">
                      <a:srgbClr val="000000">
                        <a:lumMod val="20000"/>
                        <a:lumOff val="80000"/>
                      </a:srgbClr>
                    </a:gs>
                  </a:gsLst>
                  <a:lin ang="5400000"/>
                </a:gradFill>
              </a:rPr>
              <a:t>M&amp;T</a:t>
            </a:r>
          </a:p>
          <a:p>
            <a:pPr algn="ctr" defTabSz="914400" eaLnBrk="0" fontAlgn="base" hangingPunct="0">
              <a:spcBef>
                <a:spcPct val="0"/>
              </a:spcBef>
              <a:spcAft>
                <a:spcPct val="0"/>
              </a:spcAft>
              <a:defRPr/>
            </a:pPr>
            <a:r>
              <a:rPr lang="nl-NL" sz="2400" b="1" dirty="0">
                <a:ln w="12700" cmpd="sng">
                  <a:solidFill>
                    <a:srgbClr val="000000"/>
                  </a:solidFill>
                  <a:prstDash val="solid"/>
                </a:ln>
                <a:gradFill>
                  <a:gsLst>
                    <a:gs pos="0">
                      <a:srgbClr val="000000"/>
                    </a:gs>
                    <a:gs pos="4000">
                      <a:srgbClr val="000000">
                        <a:lumMod val="60000"/>
                        <a:lumOff val="40000"/>
                      </a:srgbClr>
                    </a:gs>
                    <a:gs pos="87000">
                      <a:srgbClr val="000000">
                        <a:lumMod val="20000"/>
                        <a:lumOff val="80000"/>
                      </a:srgbClr>
                    </a:gs>
                  </a:gsLst>
                  <a:lin ang="5400000"/>
                </a:gradFill>
              </a:rPr>
              <a:t>BWI</a:t>
            </a:r>
          </a:p>
          <a:p>
            <a:pPr algn="ctr" defTabSz="914400" eaLnBrk="0" fontAlgn="base" hangingPunct="0">
              <a:spcBef>
                <a:spcPct val="0"/>
              </a:spcBef>
              <a:spcAft>
                <a:spcPct val="0"/>
              </a:spcAft>
              <a:defRPr/>
            </a:pPr>
            <a:r>
              <a:rPr lang="nl-NL" sz="2400" b="1" dirty="0">
                <a:ln w="12700" cmpd="sng">
                  <a:solidFill>
                    <a:srgbClr val="000000"/>
                  </a:solidFill>
                  <a:prstDash val="solid"/>
                </a:ln>
                <a:gradFill>
                  <a:gsLst>
                    <a:gs pos="0">
                      <a:srgbClr val="000000"/>
                    </a:gs>
                    <a:gs pos="4000">
                      <a:srgbClr val="000000">
                        <a:lumMod val="60000"/>
                        <a:lumOff val="40000"/>
                      </a:srgbClr>
                    </a:gs>
                    <a:gs pos="87000">
                      <a:srgbClr val="000000">
                        <a:lumMod val="20000"/>
                        <a:lumOff val="80000"/>
                      </a:srgbClr>
                    </a:gs>
                  </a:gsLst>
                  <a:lin ang="5400000"/>
                </a:gradFill>
              </a:rPr>
              <a:t>E&amp;O</a:t>
            </a:r>
          </a:p>
        </p:txBody>
      </p:sp>
      <p:pic>
        <p:nvPicPr>
          <p:cNvPr id="2" name="Afbeelding 1">
            <a:extLst>
              <a:ext uri="{FF2B5EF4-FFF2-40B4-BE49-F238E27FC236}">
                <a16:creationId xmlns:a16="http://schemas.microsoft.com/office/drawing/2014/main" id="{AB16C75A-129C-1ADD-98F1-18B93A88EF1E}"/>
              </a:ext>
            </a:extLst>
          </p:cNvPr>
          <p:cNvPicPr>
            <a:picLocks noChangeAspect="1"/>
          </p:cNvPicPr>
          <p:nvPr/>
        </p:nvPicPr>
        <p:blipFill>
          <a:blip r:embed="rId3"/>
          <a:stretch>
            <a:fillRect/>
          </a:stretch>
        </p:blipFill>
        <p:spPr>
          <a:xfrm>
            <a:off x="6917216" y="6287163"/>
            <a:ext cx="1769584" cy="372544"/>
          </a:xfrm>
          <a:prstGeom prst="rect">
            <a:avLst/>
          </a:prstGeom>
        </p:spPr>
      </p:pic>
      <p:sp>
        <p:nvSpPr>
          <p:cNvPr id="3" name="PIJL-RECHTS 9">
            <a:extLst>
              <a:ext uri="{FF2B5EF4-FFF2-40B4-BE49-F238E27FC236}">
                <a16:creationId xmlns:a16="http://schemas.microsoft.com/office/drawing/2014/main" id="{6A7B0B5B-34D8-E1C6-836A-46602E3A5834}"/>
              </a:ext>
            </a:extLst>
          </p:cNvPr>
          <p:cNvSpPr/>
          <p:nvPr/>
        </p:nvSpPr>
        <p:spPr bwMode="auto">
          <a:xfrm>
            <a:off x="2465248" y="2507050"/>
            <a:ext cx="2007856" cy="1936750"/>
          </a:xfrm>
          <a:prstGeom prst="rightArrow">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lstStyle/>
          <a:p>
            <a:pPr algn="ctr" defTabSz="914400" fontAlgn="base">
              <a:lnSpc>
                <a:spcPct val="200000"/>
              </a:lnSpc>
              <a:spcBef>
                <a:spcPct val="0"/>
              </a:spcBef>
              <a:spcAft>
                <a:spcPct val="0"/>
              </a:spcAft>
              <a:tabLst>
                <a:tab pos="288925" algn="l"/>
                <a:tab pos="504825" algn="l"/>
                <a:tab pos="1547813" algn="l"/>
              </a:tabLst>
              <a:defRPr/>
            </a:pPr>
            <a:r>
              <a:rPr lang="nl-NL" sz="2400" b="1" dirty="0">
                <a:solidFill>
                  <a:srgbClr val="FFFFFF"/>
                </a:solidFill>
              </a:rPr>
              <a:t>Periode  2</a:t>
            </a:r>
          </a:p>
        </p:txBody>
      </p:sp>
    </p:spTree>
    <p:extLst>
      <p:ext uri="{BB962C8B-B14F-4D97-AF65-F5344CB8AC3E}">
        <p14:creationId xmlns:p14="http://schemas.microsoft.com/office/powerpoint/2010/main" val="23345720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p:bldP spid="20"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248362B-0645-47DC-BB7E-45E314037CD7}"/>
              </a:ext>
            </a:extLst>
          </p:cNvPr>
          <p:cNvPicPr>
            <a:picLocks noChangeAspect="1"/>
          </p:cNvPicPr>
          <p:nvPr/>
        </p:nvPicPr>
        <p:blipFill rotWithShape="1">
          <a:blip r:embed="rId3"/>
          <a:srcRect t="6558"/>
          <a:stretch/>
        </p:blipFill>
        <p:spPr>
          <a:xfrm>
            <a:off x="323528" y="1772816"/>
            <a:ext cx="8694143" cy="4104456"/>
          </a:xfrm>
          <a:prstGeom prst="rect">
            <a:avLst/>
          </a:prstGeom>
        </p:spPr>
      </p:pic>
      <p:sp>
        <p:nvSpPr>
          <p:cNvPr id="3" name="Rectangle 9">
            <a:extLst>
              <a:ext uri="{FF2B5EF4-FFF2-40B4-BE49-F238E27FC236}">
                <a16:creationId xmlns:a16="http://schemas.microsoft.com/office/drawing/2014/main" id="{F8C7192C-689C-4282-BC7A-E34836088B6C}"/>
              </a:ext>
            </a:extLst>
          </p:cNvPr>
          <p:cNvSpPr>
            <a:spLocks noGrp="1" noChangeArrowheads="1"/>
          </p:cNvSpPr>
          <p:nvPr>
            <p:ph type="title"/>
          </p:nvPr>
        </p:nvSpPr>
        <p:spPr>
          <a:xfrm>
            <a:off x="954087" y="23813"/>
            <a:ext cx="7235825" cy="685471"/>
          </a:xfrm>
        </p:spPr>
        <p:txBody>
          <a:bodyPr>
            <a:normAutofit/>
          </a:bodyPr>
          <a:lstStyle/>
          <a:p>
            <a:pPr algn="l" eaLnBrk="1" hangingPunct="1"/>
            <a:r>
              <a:rPr lang="en-US" altLang="nl-NL" sz="3600" b="1" dirty="0" err="1">
                <a:latin typeface="Arial" panose="020B0604020202020204" pitchFamily="34" charset="0"/>
                <a:cs typeface="Arial" panose="020B0604020202020204" pitchFamily="34" charset="0"/>
              </a:rPr>
              <a:t>Keuzeformulier</a:t>
            </a:r>
            <a:r>
              <a:rPr lang="en-US" altLang="nl-NL" sz="3600" b="1" dirty="0">
                <a:latin typeface="Arial" panose="020B0604020202020204" pitchFamily="34" charset="0"/>
                <a:cs typeface="Arial" panose="020B0604020202020204" pitchFamily="34" charset="0"/>
              </a:rPr>
              <a:t> (BK)</a:t>
            </a:r>
            <a:endParaRPr lang="nl-NL" altLang="nl-NL" sz="3600" b="1" dirty="0">
              <a:latin typeface="Arial" panose="020B0604020202020204" pitchFamily="34" charset="0"/>
              <a:cs typeface="Arial" panose="020B0604020202020204" pitchFamily="34" charset="0"/>
            </a:endParaRPr>
          </a:p>
        </p:txBody>
      </p:sp>
      <p:pic>
        <p:nvPicPr>
          <p:cNvPr id="2" name="Afbeelding 1">
            <a:extLst>
              <a:ext uri="{FF2B5EF4-FFF2-40B4-BE49-F238E27FC236}">
                <a16:creationId xmlns:a16="http://schemas.microsoft.com/office/drawing/2014/main" id="{1157251C-A225-D3E4-DEAE-226A86759267}"/>
              </a:ext>
            </a:extLst>
          </p:cNvPr>
          <p:cNvPicPr>
            <a:picLocks noChangeAspect="1"/>
          </p:cNvPicPr>
          <p:nvPr/>
        </p:nvPicPr>
        <p:blipFill>
          <a:blip r:embed="rId4"/>
          <a:stretch>
            <a:fillRect/>
          </a:stretch>
        </p:blipFill>
        <p:spPr>
          <a:xfrm>
            <a:off x="6917216" y="6287163"/>
            <a:ext cx="1769584" cy="372544"/>
          </a:xfrm>
          <a:prstGeom prst="rect">
            <a:avLst/>
          </a:prstGeom>
        </p:spPr>
      </p:pic>
    </p:spTree>
    <p:extLst>
      <p:ext uri="{BB962C8B-B14F-4D97-AF65-F5344CB8AC3E}">
        <p14:creationId xmlns:p14="http://schemas.microsoft.com/office/powerpoint/2010/main" val="1505001796"/>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821481"/>
          </a:xfrm>
        </p:spPr>
        <p:txBody>
          <a:bodyPr>
            <a:normAutofit/>
          </a:bodyPr>
          <a:lstStyle/>
          <a:p>
            <a:pPr algn="l"/>
            <a:r>
              <a:rPr lang="nl-NL" sz="3600" b="1" dirty="0">
                <a:latin typeface="Arial"/>
                <a:cs typeface="Arial"/>
              </a:rPr>
              <a:t>Vakkenpakketkeuze (GT)</a:t>
            </a:r>
          </a:p>
        </p:txBody>
      </p:sp>
      <p:sp>
        <p:nvSpPr>
          <p:cNvPr id="3" name="Tijdelijke aanduiding voor inhoud 2"/>
          <p:cNvSpPr>
            <a:spLocks noGrp="1"/>
          </p:cNvSpPr>
          <p:nvPr>
            <p:ph idx="1"/>
          </p:nvPr>
        </p:nvSpPr>
        <p:spPr>
          <a:xfrm>
            <a:off x="457200" y="1421176"/>
            <a:ext cx="8229600" cy="4948463"/>
          </a:xfrm>
        </p:spPr>
        <p:txBody>
          <a:bodyPr vert="horz" lIns="91440" tIns="45720" rIns="91440" bIns="45720" rtlCol="0" anchor="t">
            <a:noAutofit/>
          </a:bodyPr>
          <a:lstStyle/>
          <a:p>
            <a:r>
              <a:rPr lang="nl-NL" sz="2000" dirty="0">
                <a:latin typeface="Arial"/>
                <a:cs typeface="Arial"/>
              </a:rPr>
              <a:t>Leerlingen kiezen halverwege het jaar enkele vakken voor het volgende leerjaar. Ze worden hier door hun mentor en de decaan begeleid tijdens de verschillende LOB-activiteiten.</a:t>
            </a:r>
          </a:p>
          <a:p>
            <a:r>
              <a:rPr lang="nl-NL" sz="2000" dirty="0">
                <a:latin typeface="Arial"/>
                <a:cs typeface="Arial"/>
              </a:rPr>
              <a:t>Als ouder kunt hierover met uw kind en eventueel de mentor in gesprek gaan.</a:t>
            </a:r>
          </a:p>
          <a:p>
            <a:r>
              <a:rPr lang="nl-NL" sz="2000" dirty="0">
                <a:latin typeface="Arial"/>
                <a:cs typeface="Arial"/>
              </a:rPr>
              <a:t>Een voorlopige keuze wordt gemaakt in februari, de definitieve keuze in maart. </a:t>
            </a:r>
          </a:p>
          <a:p>
            <a:r>
              <a:rPr lang="nl-NL" sz="2000" dirty="0">
                <a:latin typeface="Arial"/>
                <a:cs typeface="Arial"/>
              </a:rPr>
              <a:t>Een vak “laten vallen” betekent dat het in opvolgende leerjaren niet meer gekozen kan worden.</a:t>
            </a:r>
          </a:p>
          <a:p>
            <a:r>
              <a:rPr lang="nl-NL" sz="2000" dirty="0">
                <a:latin typeface="Arial"/>
                <a:cs typeface="Arial"/>
              </a:rPr>
              <a:t>Om de doorstroom havo open te houden, wordt geadviseerd tenminste een taal te kiezen (Duits of Frans).</a:t>
            </a:r>
          </a:p>
        </p:txBody>
      </p:sp>
      <p:pic>
        <p:nvPicPr>
          <p:cNvPr id="4" name="Afbeelding 3">
            <a:extLst>
              <a:ext uri="{FF2B5EF4-FFF2-40B4-BE49-F238E27FC236}">
                <a16:creationId xmlns:a16="http://schemas.microsoft.com/office/drawing/2014/main" id="{BBD20A18-2D5C-5E16-22D6-57EFEFDEEB67}"/>
              </a:ext>
            </a:extLst>
          </p:cNvPr>
          <p:cNvPicPr>
            <a:picLocks noChangeAspect="1"/>
          </p:cNvPicPr>
          <p:nvPr/>
        </p:nvPicPr>
        <p:blipFill>
          <a:blip r:embed="rId2"/>
          <a:stretch>
            <a:fillRect/>
          </a:stretch>
        </p:blipFill>
        <p:spPr>
          <a:xfrm>
            <a:off x="6917216" y="6287163"/>
            <a:ext cx="1769584" cy="372544"/>
          </a:xfrm>
          <a:prstGeom prst="rect">
            <a:avLst/>
          </a:prstGeom>
        </p:spPr>
      </p:pic>
    </p:spTree>
    <p:extLst>
      <p:ext uri="{BB962C8B-B14F-4D97-AF65-F5344CB8AC3E}">
        <p14:creationId xmlns:p14="http://schemas.microsoft.com/office/powerpoint/2010/main" val="3050494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821481"/>
          </a:xfrm>
        </p:spPr>
        <p:txBody>
          <a:bodyPr>
            <a:normAutofit/>
          </a:bodyPr>
          <a:lstStyle/>
          <a:p>
            <a:pPr algn="l"/>
            <a:r>
              <a:rPr lang="nl-NL" sz="3600" b="1" dirty="0">
                <a:latin typeface="Arial"/>
                <a:cs typeface="Arial"/>
              </a:rPr>
              <a:t>Vakkenpakketkeuze (GT)</a:t>
            </a:r>
          </a:p>
        </p:txBody>
      </p:sp>
      <p:pic>
        <p:nvPicPr>
          <p:cNvPr id="4" name="Afbeelding 3">
            <a:extLst>
              <a:ext uri="{FF2B5EF4-FFF2-40B4-BE49-F238E27FC236}">
                <a16:creationId xmlns:a16="http://schemas.microsoft.com/office/drawing/2014/main" id="{BBD20A18-2D5C-5E16-22D6-57EFEFDEEB67}"/>
              </a:ext>
            </a:extLst>
          </p:cNvPr>
          <p:cNvPicPr>
            <a:picLocks noChangeAspect="1"/>
          </p:cNvPicPr>
          <p:nvPr/>
        </p:nvPicPr>
        <p:blipFill>
          <a:blip r:embed="rId2"/>
          <a:stretch>
            <a:fillRect/>
          </a:stretch>
        </p:blipFill>
        <p:spPr>
          <a:xfrm>
            <a:off x="6917216" y="6287163"/>
            <a:ext cx="1769584" cy="372544"/>
          </a:xfrm>
          <a:prstGeom prst="rect">
            <a:avLst/>
          </a:prstGeom>
        </p:spPr>
      </p:pic>
      <p:graphicFrame>
        <p:nvGraphicFramePr>
          <p:cNvPr id="7" name="Tabel 5">
            <a:extLst>
              <a:ext uri="{FF2B5EF4-FFF2-40B4-BE49-F238E27FC236}">
                <a16:creationId xmlns:a16="http://schemas.microsoft.com/office/drawing/2014/main" id="{141B26D5-B5C4-4DC5-F281-1992A0555B28}"/>
              </a:ext>
            </a:extLst>
          </p:cNvPr>
          <p:cNvGraphicFramePr>
            <a:graphicFrameLocks noGrp="1"/>
          </p:cNvGraphicFramePr>
          <p:nvPr>
            <p:ph idx="1"/>
          </p:nvPr>
        </p:nvGraphicFramePr>
        <p:xfrm>
          <a:off x="1240220" y="1200385"/>
          <a:ext cx="6663560" cy="4937760"/>
        </p:xfrm>
        <a:graphic>
          <a:graphicData uri="http://schemas.openxmlformats.org/drawingml/2006/table">
            <a:tbl>
              <a:tblPr firstRow="1" bandRow="1">
                <a:tableStyleId>{5940675A-B579-460E-94D1-54222C63F5DA}</a:tableStyleId>
              </a:tblPr>
              <a:tblGrid>
                <a:gridCol w="3331780">
                  <a:extLst>
                    <a:ext uri="{9D8B030D-6E8A-4147-A177-3AD203B41FA5}">
                      <a16:colId xmlns:a16="http://schemas.microsoft.com/office/drawing/2014/main" val="758210903"/>
                    </a:ext>
                  </a:extLst>
                </a:gridCol>
                <a:gridCol w="3331780">
                  <a:extLst>
                    <a:ext uri="{9D8B030D-6E8A-4147-A177-3AD203B41FA5}">
                      <a16:colId xmlns:a16="http://schemas.microsoft.com/office/drawing/2014/main" val="2403674561"/>
                    </a:ext>
                  </a:extLst>
                </a:gridCol>
              </a:tblGrid>
              <a:tr h="292918">
                <a:tc>
                  <a:txBody>
                    <a:bodyPr/>
                    <a:lstStyle/>
                    <a:p>
                      <a:r>
                        <a:rPr lang="nl-NL" sz="1600" b="1" dirty="0">
                          <a:latin typeface="Arial" panose="020B0604020202020204" pitchFamily="34" charset="0"/>
                          <a:cs typeface="Arial" panose="020B0604020202020204" pitchFamily="34" charset="0"/>
                        </a:rPr>
                        <a:t>GEMEENSCHAPPELIJKE VAKKEN</a:t>
                      </a:r>
                    </a:p>
                  </a:txBody>
                  <a:tcPr>
                    <a:lnB w="12700" cmpd="sng">
                      <a:noFill/>
                    </a:lnB>
                    <a:solidFill>
                      <a:srgbClr val="AD182E"/>
                    </a:solidFill>
                  </a:tcPr>
                </a:tc>
                <a:tc>
                  <a:txBody>
                    <a:bodyPr/>
                    <a:lstStyle/>
                    <a:p>
                      <a:r>
                        <a:rPr lang="nl-NL" sz="1600" b="1" dirty="0">
                          <a:latin typeface="Arial" panose="020B0604020202020204" pitchFamily="34" charset="0"/>
                          <a:cs typeface="Arial" panose="020B0604020202020204" pitchFamily="34" charset="0"/>
                        </a:rPr>
                        <a:t>VRIJE KEUZES</a:t>
                      </a:r>
                    </a:p>
                  </a:txBody>
                  <a:tcPr>
                    <a:lnB w="12700" cmpd="sng">
                      <a:noFill/>
                    </a:lnB>
                    <a:solidFill>
                      <a:srgbClr val="AD182E"/>
                    </a:solidFill>
                  </a:tcPr>
                </a:tc>
                <a:extLst>
                  <a:ext uri="{0D108BD9-81ED-4DB2-BD59-A6C34878D82A}">
                    <a16:rowId xmlns:a16="http://schemas.microsoft.com/office/drawing/2014/main" val="1410645732"/>
                  </a:ext>
                </a:extLst>
              </a:tr>
              <a:tr h="292918">
                <a:tc>
                  <a:txBody>
                    <a:bodyPr/>
                    <a:lstStyle/>
                    <a:p>
                      <a:r>
                        <a:rPr lang="nl-NL" sz="1600" dirty="0">
                          <a:latin typeface="Arial" panose="020B0604020202020204" pitchFamily="34" charset="0"/>
                          <a:cs typeface="Arial" panose="020B0604020202020204" pitchFamily="34" charset="0"/>
                        </a:rPr>
                        <a:t>Nederlands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600" b="1" dirty="0">
                          <a:latin typeface="Arial" panose="020B0604020202020204" pitchFamily="34" charset="0"/>
                          <a:cs typeface="Arial" panose="020B0604020202020204" pitchFamily="34" charset="0"/>
                        </a:rPr>
                        <a:t>Kies 2 van de 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62227538"/>
                  </a:ext>
                </a:extLst>
              </a:tr>
              <a:tr h="292918">
                <a:tc>
                  <a:txBody>
                    <a:bodyPr/>
                    <a:lstStyle/>
                    <a:p>
                      <a:r>
                        <a:rPr lang="nl-NL" sz="1600" dirty="0">
                          <a:latin typeface="Arial" panose="020B0604020202020204" pitchFamily="34" charset="0"/>
                          <a:cs typeface="Arial" panose="020B0604020202020204" pitchFamily="34" charset="0"/>
                        </a:rPr>
                        <a:t>Engels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600" dirty="0">
                          <a:latin typeface="Arial" panose="020B0604020202020204" pitchFamily="34" charset="0"/>
                          <a:cs typeface="Arial" panose="020B0604020202020204" pitchFamily="34" charset="0"/>
                        </a:rPr>
                        <a:t>Duits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57491262"/>
                  </a:ext>
                </a:extLst>
              </a:tr>
              <a:tr h="292918">
                <a:tc>
                  <a:txBody>
                    <a:bodyPr/>
                    <a:lstStyle/>
                    <a:p>
                      <a:endParaRPr lang="nl-NL" sz="16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600" dirty="0">
                          <a:latin typeface="Arial" panose="020B0604020202020204" pitchFamily="34" charset="0"/>
                          <a:cs typeface="Arial" panose="020B0604020202020204" pitchFamily="34" charset="0"/>
                        </a:rPr>
                        <a:t>Frans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60165916"/>
                  </a:ext>
                </a:extLst>
              </a:tr>
              <a:tr h="292918">
                <a:tc>
                  <a:txBody>
                    <a:bodyPr/>
                    <a:lstStyle/>
                    <a:p>
                      <a:r>
                        <a:rPr lang="nl-NL" sz="1600" dirty="0">
                          <a:latin typeface="Arial" panose="020B0604020202020204" pitchFamily="34" charset="0"/>
                          <a:cs typeface="Arial" panose="020B0604020202020204" pitchFamily="34" charset="0"/>
                        </a:rPr>
                        <a:t>Wiskunde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600" dirty="0">
                          <a:latin typeface="Arial" panose="020B0604020202020204" pitchFamily="34" charset="0"/>
                          <a:cs typeface="Arial" panose="020B0604020202020204" pitchFamily="34" charset="0"/>
                        </a:rPr>
                        <a:t>Aardrijkskunde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96472169"/>
                  </a:ext>
                </a:extLst>
              </a:tr>
              <a:tr h="292918">
                <a:tc>
                  <a:txBody>
                    <a:bodyPr/>
                    <a:lstStyle/>
                    <a:p>
                      <a:r>
                        <a:rPr lang="nl-NL" sz="1600" dirty="0">
                          <a:latin typeface="Arial" panose="020B0604020202020204" pitchFamily="34" charset="0"/>
                          <a:cs typeface="Arial" panose="020B0604020202020204" pitchFamily="34" charset="0"/>
                        </a:rPr>
                        <a:t>Natuurkunde (nask1)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600" dirty="0">
                          <a:latin typeface="Arial" panose="020B0604020202020204" pitchFamily="34" charset="0"/>
                          <a:cs typeface="Arial" panose="020B0604020202020204" pitchFamily="34" charset="0"/>
                        </a:rPr>
                        <a:t>Geschiedenis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53525841"/>
                  </a:ext>
                </a:extLst>
              </a:tr>
              <a:tr h="292918">
                <a:tc>
                  <a:txBody>
                    <a:bodyPr/>
                    <a:lstStyle/>
                    <a:p>
                      <a:r>
                        <a:rPr lang="nl-NL" sz="1600" dirty="0">
                          <a:latin typeface="Arial" panose="020B0604020202020204" pitchFamily="34" charset="0"/>
                          <a:cs typeface="Arial" panose="020B0604020202020204" pitchFamily="34" charset="0"/>
                        </a:rPr>
                        <a:t>Scheikunde (nask2)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sz="16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80985800"/>
                  </a:ext>
                </a:extLst>
              </a:tr>
              <a:tr h="292918">
                <a:tc>
                  <a:txBody>
                    <a:bodyPr/>
                    <a:lstStyle/>
                    <a:p>
                      <a:r>
                        <a:rPr lang="nl-NL" sz="1600" dirty="0">
                          <a:latin typeface="Arial" panose="020B0604020202020204" pitchFamily="34" charset="0"/>
                          <a:cs typeface="Arial" panose="020B0604020202020204" pitchFamily="34" charset="0"/>
                        </a:rPr>
                        <a:t>Biologie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600" b="1" dirty="0">
                          <a:latin typeface="Arial" panose="020B0604020202020204" pitchFamily="34" charset="0"/>
                          <a:cs typeface="Arial" panose="020B0604020202020204" pitchFamily="34" charset="0"/>
                        </a:rPr>
                        <a:t>Kies 1 van de 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60262618"/>
                  </a:ext>
                </a:extLst>
              </a:tr>
              <a:tr h="292918">
                <a:tc>
                  <a:txBody>
                    <a:bodyPr/>
                    <a:lstStyle/>
                    <a:p>
                      <a:endParaRPr lang="nl-NL" sz="16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600" dirty="0">
                          <a:latin typeface="Arial" panose="020B0604020202020204" pitchFamily="34" charset="0"/>
                          <a:cs typeface="Arial" panose="020B0604020202020204" pitchFamily="34" charset="0"/>
                        </a:rPr>
                        <a:t>Art &amp; design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48605630"/>
                  </a:ext>
                </a:extLst>
              </a:tr>
              <a:tr h="292918">
                <a:tc>
                  <a:txBody>
                    <a:bodyPr/>
                    <a:lstStyle/>
                    <a:p>
                      <a:r>
                        <a:rPr lang="nl-NL" sz="1600" dirty="0">
                          <a:latin typeface="Arial" panose="020B0604020202020204" pitchFamily="34" charset="0"/>
                          <a:cs typeface="Arial" panose="020B0604020202020204" pitchFamily="34" charset="0"/>
                        </a:rPr>
                        <a:t>Maatschappijleer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600" dirty="0">
                          <a:latin typeface="Arial" panose="020B0604020202020204" pitchFamily="34" charset="0"/>
                          <a:cs typeface="Arial" panose="020B0604020202020204" pitchFamily="34" charset="0"/>
                        </a:rPr>
                        <a:t>Muziek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74837384"/>
                  </a:ext>
                </a:extLst>
              </a:tr>
              <a:tr h="292918">
                <a:tc>
                  <a:txBody>
                    <a:bodyPr/>
                    <a:lstStyle/>
                    <a:p>
                      <a:r>
                        <a:rPr lang="nl-NL" sz="1600" dirty="0">
                          <a:latin typeface="Arial" panose="020B0604020202020204" pitchFamily="34" charset="0"/>
                          <a:cs typeface="Arial" panose="020B0604020202020204" pitchFamily="34" charset="0"/>
                        </a:rPr>
                        <a:t>Economie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sz="16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79809149"/>
                  </a:ext>
                </a:extLst>
              </a:tr>
              <a:tr h="292918">
                <a:tc>
                  <a:txBody>
                    <a:bodyPr/>
                    <a:lstStyle/>
                    <a:p>
                      <a:r>
                        <a:rPr lang="nl-NL" sz="1600" dirty="0">
                          <a:latin typeface="Arial" panose="020B0604020202020204" pitchFamily="34" charset="0"/>
                          <a:cs typeface="Arial" panose="020B0604020202020204" pitchFamily="34" charset="0"/>
                        </a:rPr>
                        <a:t>Dienstverlening &amp; Producten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600" dirty="0">
                          <a:latin typeface="Arial" panose="020B0604020202020204" pitchFamily="34" charset="0"/>
                          <a:cs typeface="Arial" panose="020B0604020202020204" pitchFamily="34" charset="0"/>
                        </a:rPr>
                        <a:t>Mogelijkheid tot LO2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62191437"/>
                  </a:ext>
                </a:extLst>
              </a:tr>
              <a:tr h="292918">
                <a:tc>
                  <a:txBody>
                    <a:bodyPr/>
                    <a:lstStyle/>
                    <a:p>
                      <a:r>
                        <a:rPr lang="nl-NL" sz="1600" dirty="0">
                          <a:latin typeface="Arial" panose="020B0604020202020204" pitchFamily="34" charset="0"/>
                          <a:cs typeface="Arial" panose="020B0604020202020204" pitchFamily="34" charset="0"/>
                        </a:rPr>
                        <a:t>Kunstvak/CKV</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sz="16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2224574"/>
                  </a:ext>
                </a:extLst>
              </a:tr>
              <a:tr h="292918">
                <a:tc>
                  <a:txBody>
                    <a:bodyPr/>
                    <a:lstStyle/>
                    <a:p>
                      <a:r>
                        <a:rPr lang="nl-NL" sz="1600" dirty="0">
                          <a:latin typeface="Arial" panose="020B0604020202020204" pitchFamily="34" charset="0"/>
                          <a:cs typeface="Arial" panose="020B0604020202020204" pitchFamily="34" charset="0"/>
                        </a:rPr>
                        <a:t>Sport &amp; bewegen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sz="16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3520871"/>
                  </a:ext>
                </a:extLst>
              </a:tr>
            </a:tbl>
          </a:graphicData>
        </a:graphic>
      </p:graphicFrame>
    </p:spTree>
    <p:extLst>
      <p:ext uri="{BB962C8B-B14F-4D97-AF65-F5344CB8AC3E}">
        <p14:creationId xmlns:p14="http://schemas.microsoft.com/office/powerpoint/2010/main" val="105754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39CA87A-F82D-28AC-563F-4C8A1F9A9D8C}"/>
              </a:ext>
            </a:extLst>
          </p:cNvPr>
          <p:cNvPicPr>
            <a:picLocks noChangeAspect="1"/>
          </p:cNvPicPr>
          <p:nvPr/>
        </p:nvPicPr>
        <p:blipFill>
          <a:blip r:embed="rId3"/>
          <a:stretch>
            <a:fillRect/>
          </a:stretch>
        </p:blipFill>
        <p:spPr>
          <a:xfrm>
            <a:off x="6917216" y="6287163"/>
            <a:ext cx="1769584" cy="372544"/>
          </a:xfrm>
          <a:prstGeom prst="rect">
            <a:avLst/>
          </a:prstGeom>
        </p:spPr>
      </p:pic>
      <p:sp>
        <p:nvSpPr>
          <p:cNvPr id="7" name="Titel 1">
            <a:extLst>
              <a:ext uri="{FF2B5EF4-FFF2-40B4-BE49-F238E27FC236}">
                <a16:creationId xmlns:a16="http://schemas.microsoft.com/office/drawing/2014/main" id="{425ABB53-4A01-0A5D-E27C-8A5233F7A32C}"/>
              </a:ext>
            </a:extLst>
          </p:cNvPr>
          <p:cNvSpPr>
            <a:spLocks noGrp="1"/>
          </p:cNvSpPr>
          <p:nvPr>
            <p:ph type="title"/>
          </p:nvPr>
        </p:nvSpPr>
        <p:spPr>
          <a:xfrm>
            <a:off x="457200" y="0"/>
            <a:ext cx="8229600" cy="821481"/>
          </a:xfrm>
        </p:spPr>
        <p:txBody>
          <a:bodyPr>
            <a:normAutofit/>
          </a:bodyPr>
          <a:lstStyle/>
          <a:p>
            <a:pPr algn="l"/>
            <a:r>
              <a:rPr lang="nl-NL" sz="3600" b="1" dirty="0">
                <a:latin typeface="Arial"/>
                <a:cs typeface="Arial"/>
              </a:rPr>
              <a:t>Havo-P</a:t>
            </a:r>
          </a:p>
        </p:txBody>
      </p:sp>
      <p:pic>
        <p:nvPicPr>
          <p:cNvPr id="8" name="Onlinemedia 7" title="HavoP OMO">
            <a:hlinkClick r:id="" action="ppaction://media"/>
            <a:extLst>
              <a:ext uri="{FF2B5EF4-FFF2-40B4-BE49-F238E27FC236}">
                <a16:creationId xmlns:a16="http://schemas.microsoft.com/office/drawing/2014/main" id="{8AF0DFAA-53CA-9258-C828-70E0B67EB62D}"/>
              </a:ext>
            </a:extLst>
          </p:cNvPr>
          <p:cNvPicPr>
            <a:picLocks noRot="1" noChangeAspect="1"/>
          </p:cNvPicPr>
          <p:nvPr>
            <a:videoFile r:link="rId1"/>
          </p:nvPr>
        </p:nvPicPr>
        <p:blipFill>
          <a:blip r:embed="rId4"/>
          <a:stretch>
            <a:fillRect/>
          </a:stretch>
        </p:blipFill>
        <p:spPr>
          <a:xfrm>
            <a:off x="623675" y="1307064"/>
            <a:ext cx="7896650" cy="4448720"/>
          </a:xfrm>
          <a:prstGeom prst="rect">
            <a:avLst/>
          </a:prstGeom>
        </p:spPr>
      </p:pic>
    </p:spTree>
    <p:extLst>
      <p:ext uri="{BB962C8B-B14F-4D97-AF65-F5344CB8AC3E}">
        <p14:creationId xmlns:p14="http://schemas.microsoft.com/office/powerpoint/2010/main" val="355701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BC2DC62-7567-928F-30AF-1DDDABB9C295}"/>
              </a:ext>
            </a:extLst>
          </p:cNvPr>
          <p:cNvSpPr>
            <a:spLocks noGrp="1"/>
          </p:cNvSpPr>
          <p:nvPr>
            <p:ph idx="1"/>
          </p:nvPr>
        </p:nvSpPr>
        <p:spPr/>
        <p:txBody>
          <a:bodyPr/>
          <a:lstStyle/>
          <a:p>
            <a:pPr marL="0" indent="0">
              <a:buNone/>
            </a:pPr>
            <a:r>
              <a:rPr lang="nl-NL" sz="2000" dirty="0">
                <a:latin typeface="Arial" panose="020B0604020202020204" pitchFamily="34" charset="0"/>
                <a:cs typeface="Arial" panose="020B0604020202020204" pitchFamily="34" charset="0"/>
              </a:rPr>
              <a:t>Aandachtspunten: </a:t>
            </a:r>
          </a:p>
          <a:p>
            <a:r>
              <a:rPr lang="nl-NL" sz="2000" dirty="0">
                <a:latin typeface="Arial" panose="020B0604020202020204" pitchFamily="34" charset="0"/>
                <a:cs typeface="Arial" panose="020B0604020202020204" pitchFamily="34" charset="0"/>
              </a:rPr>
              <a:t>Dit schooljaar ‘oude’ lessentabel zonder </a:t>
            </a:r>
            <a:r>
              <a:rPr lang="nl-NL" sz="2000" dirty="0" err="1">
                <a:latin typeface="Arial" panose="020B0604020202020204" pitchFamily="34" charset="0"/>
                <a:cs typeface="Arial" panose="020B0604020202020204" pitchFamily="34" charset="0"/>
              </a:rPr>
              <a:t>Expansio</a:t>
            </a:r>
            <a:r>
              <a:rPr lang="nl-NL" sz="2000" dirty="0">
                <a:latin typeface="Arial" panose="020B0604020202020204" pitchFamily="34" charset="0"/>
                <a:cs typeface="Arial" panose="020B0604020202020204" pitchFamily="34" charset="0"/>
              </a:rPr>
              <a:t> (keuzelessen en </a:t>
            </a:r>
            <a:r>
              <a:rPr lang="nl-NL" sz="2000" dirty="0" err="1">
                <a:latin typeface="Arial" panose="020B0604020202020204" pitchFamily="34" charset="0"/>
                <a:cs typeface="Arial" panose="020B0604020202020204" pitchFamily="34" charset="0"/>
              </a:rPr>
              <a:t>academy</a:t>
            </a:r>
            <a:r>
              <a:rPr lang="nl-NL" sz="2000" dirty="0">
                <a:latin typeface="Arial" panose="020B0604020202020204" pitchFamily="34" charset="0"/>
                <a:cs typeface="Arial" panose="020B0604020202020204" pitchFamily="34" charset="0"/>
              </a:rPr>
              <a:t>)</a:t>
            </a:r>
          </a:p>
          <a:p>
            <a:r>
              <a:rPr lang="nl-NL" sz="2000" dirty="0">
                <a:latin typeface="Arial" panose="020B0604020202020204" pitchFamily="34" charset="0"/>
                <a:cs typeface="Arial" panose="020B0604020202020204" pitchFamily="34" charset="0"/>
              </a:rPr>
              <a:t>Vanaf leerjaar 3 wel nieuwe tabel, keuzes en </a:t>
            </a:r>
            <a:r>
              <a:rPr lang="nl-NL" sz="2000" dirty="0" err="1">
                <a:latin typeface="Arial" panose="020B0604020202020204" pitchFamily="34" charset="0"/>
                <a:cs typeface="Arial" panose="020B0604020202020204" pitchFamily="34" charset="0"/>
              </a:rPr>
              <a:t>Expansio</a:t>
            </a:r>
            <a:r>
              <a:rPr lang="nl-NL" sz="2000" dirty="0">
                <a:latin typeface="Arial" panose="020B0604020202020204" pitchFamily="34" charset="0"/>
                <a:cs typeface="Arial" panose="020B0604020202020204" pitchFamily="34" charset="0"/>
              </a:rPr>
              <a:t>.</a:t>
            </a:r>
          </a:p>
          <a:p>
            <a:endParaRPr lang="nl-NL" sz="2000" dirty="0">
              <a:latin typeface="Arial" panose="020B0604020202020204" pitchFamily="34" charset="0"/>
              <a:cs typeface="Arial" panose="020B0604020202020204" pitchFamily="34" charset="0"/>
            </a:endParaRPr>
          </a:p>
          <a:p>
            <a:r>
              <a:rPr lang="nl-NL" sz="2000" dirty="0">
                <a:latin typeface="Arial" panose="020B0604020202020204" pitchFamily="34" charset="0"/>
                <a:cs typeface="Arial" panose="020B0604020202020204" pitchFamily="34" charset="0"/>
              </a:rPr>
              <a:t>Wetenschapsoriëntatie</a:t>
            </a:r>
          </a:p>
          <a:p>
            <a:r>
              <a:rPr lang="nl-NL" sz="2000" dirty="0" err="1">
                <a:latin typeface="Arial" panose="020B0604020202020204" pitchFamily="34" charset="0"/>
                <a:cs typeface="Arial" panose="020B0604020202020204" pitchFamily="34" charset="0"/>
              </a:rPr>
              <a:t>NaSkTech</a:t>
            </a:r>
            <a:endParaRPr lang="nl-NL" sz="2000" dirty="0">
              <a:latin typeface="Arial" panose="020B0604020202020204" pitchFamily="34" charset="0"/>
              <a:cs typeface="Arial" panose="020B0604020202020204" pitchFamily="34" charset="0"/>
            </a:endParaRPr>
          </a:p>
          <a:p>
            <a:r>
              <a:rPr lang="nl-NL" sz="2000" dirty="0">
                <a:latin typeface="Arial" panose="020B0604020202020204" pitchFamily="34" charset="0"/>
                <a:cs typeface="Arial" panose="020B0604020202020204" pitchFamily="34" charset="0"/>
              </a:rPr>
              <a:t>2</a:t>
            </a:r>
            <a:r>
              <a:rPr lang="nl-NL" sz="2000" baseline="30000" dirty="0">
                <a:latin typeface="Arial" panose="020B0604020202020204" pitchFamily="34" charset="0"/>
                <a:cs typeface="Arial" panose="020B0604020202020204" pitchFamily="34" charset="0"/>
              </a:rPr>
              <a:t>e</a:t>
            </a:r>
            <a:r>
              <a:rPr lang="nl-NL" sz="2000" dirty="0">
                <a:latin typeface="Arial" panose="020B0604020202020204" pitchFamily="34" charset="0"/>
                <a:cs typeface="Arial" panose="020B0604020202020204" pitchFamily="34" charset="0"/>
              </a:rPr>
              <a:t> helft schooljaar lesuren </a:t>
            </a:r>
            <a:r>
              <a:rPr lang="nl-NL" sz="2000" dirty="0" err="1">
                <a:latin typeface="Arial" panose="020B0604020202020204" pitchFamily="34" charset="0"/>
                <a:cs typeface="Arial" panose="020B0604020202020204" pitchFamily="34" charset="0"/>
              </a:rPr>
              <a:t>wi</a:t>
            </a:r>
            <a:r>
              <a:rPr lang="nl-NL" sz="2000" dirty="0">
                <a:latin typeface="Arial" panose="020B0604020202020204" pitchFamily="34" charset="0"/>
                <a:cs typeface="Arial" panose="020B0604020202020204" pitchFamily="34" charset="0"/>
              </a:rPr>
              <a:t>, </a:t>
            </a:r>
            <a:r>
              <a:rPr lang="nl-NL" sz="2000" dirty="0" err="1">
                <a:latin typeface="Arial" panose="020B0604020202020204" pitchFamily="34" charset="0"/>
                <a:cs typeface="Arial" panose="020B0604020202020204" pitchFamily="34" charset="0"/>
              </a:rPr>
              <a:t>lb</a:t>
            </a:r>
            <a:r>
              <a:rPr lang="nl-NL" sz="2000" dirty="0">
                <a:latin typeface="Arial" panose="020B0604020202020204" pitchFamily="34" charset="0"/>
                <a:cs typeface="Arial" panose="020B0604020202020204" pitchFamily="34" charset="0"/>
              </a:rPr>
              <a:t>, bi</a:t>
            </a:r>
          </a:p>
          <a:p>
            <a:endParaRPr lang="nl-NL" dirty="0">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BC858E22-1259-7C90-C6F4-07B45B64635E}"/>
              </a:ext>
            </a:extLst>
          </p:cNvPr>
          <p:cNvSpPr>
            <a:spLocks noGrp="1"/>
          </p:cNvSpPr>
          <p:nvPr>
            <p:ph type="title"/>
          </p:nvPr>
        </p:nvSpPr>
        <p:spPr>
          <a:xfrm>
            <a:off x="457200" y="0"/>
            <a:ext cx="8229600" cy="821481"/>
          </a:xfrm>
        </p:spPr>
        <p:txBody>
          <a:bodyPr>
            <a:normAutofit/>
          </a:bodyPr>
          <a:lstStyle/>
          <a:p>
            <a:pPr algn="l"/>
            <a:r>
              <a:rPr lang="nl-NL" sz="3600" b="1" dirty="0">
                <a:latin typeface="Arial"/>
                <a:cs typeface="Arial"/>
              </a:rPr>
              <a:t>VWO-ATHENEUM</a:t>
            </a:r>
          </a:p>
        </p:txBody>
      </p:sp>
      <p:pic>
        <p:nvPicPr>
          <p:cNvPr id="2" name="Afbeelding 1">
            <a:extLst>
              <a:ext uri="{FF2B5EF4-FFF2-40B4-BE49-F238E27FC236}">
                <a16:creationId xmlns:a16="http://schemas.microsoft.com/office/drawing/2014/main" id="{2B34240C-F04E-CEB2-E0E3-DCA29B2C4049}"/>
              </a:ext>
            </a:extLst>
          </p:cNvPr>
          <p:cNvPicPr>
            <a:picLocks noChangeAspect="1"/>
          </p:cNvPicPr>
          <p:nvPr/>
        </p:nvPicPr>
        <p:blipFill>
          <a:blip r:embed="rId3"/>
          <a:stretch>
            <a:fillRect/>
          </a:stretch>
        </p:blipFill>
        <p:spPr>
          <a:xfrm>
            <a:off x="6917216" y="6287163"/>
            <a:ext cx="1769584" cy="372544"/>
          </a:xfrm>
          <a:prstGeom prst="rect">
            <a:avLst/>
          </a:prstGeom>
        </p:spPr>
      </p:pic>
    </p:spTree>
    <p:extLst>
      <p:ext uri="{BB962C8B-B14F-4D97-AF65-F5344CB8AC3E}">
        <p14:creationId xmlns:p14="http://schemas.microsoft.com/office/powerpoint/2010/main" val="391145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BC2DC62-7567-928F-30AF-1DDDABB9C295}"/>
              </a:ext>
            </a:extLst>
          </p:cNvPr>
          <p:cNvSpPr>
            <a:spLocks noGrp="1"/>
          </p:cNvSpPr>
          <p:nvPr>
            <p:ph idx="1"/>
          </p:nvPr>
        </p:nvSpPr>
        <p:spPr>
          <a:xfrm>
            <a:off x="457200" y="1538754"/>
            <a:ext cx="3019649" cy="4587409"/>
          </a:xfrm>
        </p:spPr>
        <p:txBody>
          <a:bodyPr/>
          <a:lstStyle/>
          <a:p>
            <a:pPr marL="0" indent="0">
              <a:buNone/>
            </a:pPr>
            <a:r>
              <a:rPr lang="nl-NL" sz="2000" dirty="0">
                <a:latin typeface="Arial" panose="020B0604020202020204" pitchFamily="34" charset="0"/>
                <a:cs typeface="Arial" panose="020B0604020202020204" pitchFamily="34" charset="0"/>
              </a:rPr>
              <a:t>VWO</a:t>
            </a:r>
          </a:p>
          <a:p>
            <a:r>
              <a:rPr lang="nl-NL" sz="2000" dirty="0">
                <a:latin typeface="Arial" panose="020B0604020202020204" pitchFamily="34" charset="0"/>
                <a:cs typeface="Arial" panose="020B0604020202020204" pitchFamily="34" charset="0"/>
              </a:rPr>
              <a:t>Zelfstandigheid</a:t>
            </a:r>
          </a:p>
          <a:p>
            <a:r>
              <a:rPr lang="nl-NL" sz="2000" dirty="0">
                <a:latin typeface="Arial" panose="020B0604020202020204" pitchFamily="34" charset="0"/>
                <a:cs typeface="Arial" panose="020B0604020202020204" pitchFamily="34" charset="0"/>
              </a:rPr>
              <a:t>Verantwoordelijkheid </a:t>
            </a:r>
          </a:p>
          <a:p>
            <a:r>
              <a:rPr lang="nl-NL" sz="2000" dirty="0">
                <a:latin typeface="Arial" panose="020B0604020202020204" pitchFamily="34" charset="0"/>
                <a:cs typeface="Arial" panose="020B0604020202020204" pitchFamily="34" charset="0"/>
              </a:rPr>
              <a:t>Meer inzicht en toepassing</a:t>
            </a:r>
          </a:p>
          <a:p>
            <a:endParaRPr lang="nl-NL" sz="2000" dirty="0">
              <a:latin typeface="Arial" panose="020B0604020202020204" pitchFamily="34" charset="0"/>
              <a:cs typeface="Arial" panose="020B0604020202020204" pitchFamily="34" charset="0"/>
            </a:endParaRPr>
          </a:p>
          <a:p>
            <a:pPr marL="0" indent="0">
              <a:buNone/>
            </a:pPr>
            <a:endParaRPr lang="nl-NL" sz="2000" dirty="0">
              <a:latin typeface="Arial" panose="020B0604020202020204" pitchFamily="34" charset="0"/>
              <a:cs typeface="Arial" panose="020B0604020202020204" pitchFamily="34" charset="0"/>
            </a:endParaRPr>
          </a:p>
          <a:p>
            <a:pPr marL="0" indent="0">
              <a:buNone/>
            </a:pPr>
            <a:r>
              <a:rPr lang="nl-NL" sz="2000" dirty="0">
                <a:latin typeface="Arial" panose="020B0604020202020204" pitchFamily="34" charset="0"/>
                <a:cs typeface="Arial" panose="020B0604020202020204" pitchFamily="34" charset="0"/>
              </a:rPr>
              <a:t>Wetenschapsoriëntatie:</a:t>
            </a:r>
          </a:p>
          <a:p>
            <a:r>
              <a:rPr lang="nl-NL" sz="2000" dirty="0">
                <a:latin typeface="Arial" panose="020B0604020202020204" pitchFamily="34" charset="0"/>
                <a:cs typeface="Arial" panose="020B0604020202020204" pitchFamily="34" charset="0"/>
              </a:rPr>
              <a:t>Voorbereiding op onderzoek doen </a:t>
            </a:r>
          </a:p>
          <a:p>
            <a:r>
              <a:rPr lang="nl-NL" sz="2000" dirty="0">
                <a:latin typeface="Arial" panose="020B0604020202020204" pitchFamily="34" charset="0"/>
                <a:cs typeface="Arial" panose="020B0604020202020204" pitchFamily="34" charset="0"/>
              </a:rPr>
              <a:t>Profielwerkstuk </a:t>
            </a:r>
            <a:r>
              <a:rPr lang="nl-NL" sz="2000" dirty="0" err="1">
                <a:latin typeface="Arial" panose="020B0604020202020204" pitchFamily="34" charset="0"/>
                <a:cs typeface="Arial" panose="020B0604020202020204" pitchFamily="34" charset="0"/>
              </a:rPr>
              <a:t>bb</a:t>
            </a:r>
            <a:endParaRPr lang="nl-NL" sz="2000" dirty="0">
              <a:latin typeface="Arial" panose="020B0604020202020204" pitchFamily="34" charset="0"/>
              <a:cs typeface="Arial" panose="020B0604020202020204" pitchFamily="34" charset="0"/>
            </a:endParaRPr>
          </a:p>
          <a:p>
            <a:r>
              <a:rPr lang="nl-NL" sz="2000" dirty="0">
                <a:latin typeface="Arial" panose="020B0604020202020204" pitchFamily="34" charset="0"/>
                <a:cs typeface="Arial" panose="020B0604020202020204" pitchFamily="34" charset="0"/>
              </a:rPr>
              <a:t>Onderzoekend leren</a:t>
            </a:r>
          </a:p>
        </p:txBody>
      </p:sp>
      <p:sp>
        <p:nvSpPr>
          <p:cNvPr id="6" name="Titel 1">
            <a:extLst>
              <a:ext uri="{FF2B5EF4-FFF2-40B4-BE49-F238E27FC236}">
                <a16:creationId xmlns:a16="http://schemas.microsoft.com/office/drawing/2014/main" id="{BC858E22-1259-7C90-C6F4-07B45B64635E}"/>
              </a:ext>
            </a:extLst>
          </p:cNvPr>
          <p:cNvSpPr>
            <a:spLocks noGrp="1"/>
          </p:cNvSpPr>
          <p:nvPr>
            <p:ph type="title"/>
          </p:nvPr>
        </p:nvSpPr>
        <p:spPr>
          <a:xfrm>
            <a:off x="457200" y="0"/>
            <a:ext cx="8229600" cy="821481"/>
          </a:xfrm>
        </p:spPr>
        <p:txBody>
          <a:bodyPr>
            <a:normAutofit/>
          </a:bodyPr>
          <a:lstStyle/>
          <a:p>
            <a:pPr algn="l"/>
            <a:r>
              <a:rPr lang="nl-NL" sz="3600" b="1" dirty="0">
                <a:latin typeface="Arial"/>
                <a:cs typeface="Arial"/>
              </a:rPr>
              <a:t>VWO-ATHENEUM</a:t>
            </a:r>
          </a:p>
        </p:txBody>
      </p:sp>
      <p:pic>
        <p:nvPicPr>
          <p:cNvPr id="2" name="Afbeelding 1">
            <a:extLst>
              <a:ext uri="{FF2B5EF4-FFF2-40B4-BE49-F238E27FC236}">
                <a16:creationId xmlns:a16="http://schemas.microsoft.com/office/drawing/2014/main" id="{2B34240C-F04E-CEB2-E0E3-DCA29B2C4049}"/>
              </a:ext>
            </a:extLst>
          </p:cNvPr>
          <p:cNvPicPr>
            <a:picLocks noChangeAspect="1"/>
          </p:cNvPicPr>
          <p:nvPr/>
        </p:nvPicPr>
        <p:blipFill>
          <a:blip r:embed="rId3"/>
          <a:stretch>
            <a:fillRect/>
          </a:stretch>
        </p:blipFill>
        <p:spPr>
          <a:xfrm>
            <a:off x="6917216" y="6287163"/>
            <a:ext cx="1769584" cy="372544"/>
          </a:xfrm>
          <a:prstGeom prst="rect">
            <a:avLst/>
          </a:prstGeom>
        </p:spPr>
      </p:pic>
      <p:pic>
        <p:nvPicPr>
          <p:cNvPr id="7" name="Afbeelding 6">
            <a:extLst>
              <a:ext uri="{FF2B5EF4-FFF2-40B4-BE49-F238E27FC236}">
                <a16:creationId xmlns:a16="http://schemas.microsoft.com/office/drawing/2014/main" id="{DB7FF52B-63FC-4535-0A97-E6D5E5142B3D}"/>
              </a:ext>
            </a:extLst>
          </p:cNvPr>
          <p:cNvPicPr>
            <a:picLocks noChangeAspect="1"/>
          </p:cNvPicPr>
          <p:nvPr/>
        </p:nvPicPr>
        <p:blipFill>
          <a:blip r:embed="rId4"/>
          <a:stretch>
            <a:fillRect/>
          </a:stretch>
        </p:blipFill>
        <p:spPr>
          <a:xfrm>
            <a:off x="3589738" y="3193517"/>
            <a:ext cx="5209952" cy="2932646"/>
          </a:xfrm>
          <a:prstGeom prst="rect">
            <a:avLst/>
          </a:prstGeom>
        </p:spPr>
      </p:pic>
    </p:spTree>
    <p:extLst>
      <p:ext uri="{BB962C8B-B14F-4D97-AF65-F5344CB8AC3E}">
        <p14:creationId xmlns:p14="http://schemas.microsoft.com/office/powerpoint/2010/main" val="1634165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821481"/>
          </a:xfrm>
        </p:spPr>
        <p:txBody>
          <a:bodyPr>
            <a:normAutofit/>
          </a:bodyPr>
          <a:lstStyle/>
          <a:p>
            <a:pPr algn="l"/>
            <a:r>
              <a:rPr lang="nl-NL" sz="3600" b="1" dirty="0">
                <a:latin typeface="Arial"/>
                <a:cs typeface="Arial"/>
              </a:rPr>
              <a:t>Pakketkeuze (VWO-AT)</a:t>
            </a:r>
          </a:p>
        </p:txBody>
      </p:sp>
      <p:sp>
        <p:nvSpPr>
          <p:cNvPr id="3" name="Tijdelijke aanduiding voor inhoud 2"/>
          <p:cNvSpPr>
            <a:spLocks noGrp="1"/>
          </p:cNvSpPr>
          <p:nvPr>
            <p:ph idx="1"/>
          </p:nvPr>
        </p:nvSpPr>
        <p:spPr>
          <a:xfrm>
            <a:off x="457200" y="1421176"/>
            <a:ext cx="8229600" cy="4948463"/>
          </a:xfrm>
        </p:spPr>
        <p:txBody>
          <a:bodyPr vert="horz" lIns="91440" tIns="45720" rIns="91440" bIns="45720" rtlCol="0" anchor="t">
            <a:noAutofit/>
          </a:bodyPr>
          <a:lstStyle/>
          <a:p>
            <a:r>
              <a:rPr lang="nl-NL" sz="2000" dirty="0">
                <a:latin typeface="Arial"/>
                <a:cs typeface="Arial"/>
              </a:rPr>
              <a:t>Geen keuzes voor doorstroom naar atheneum 3 in leerjaar 2.</a:t>
            </a:r>
          </a:p>
          <a:p>
            <a:r>
              <a:rPr lang="nl-NL" sz="2000" dirty="0">
                <a:latin typeface="Arial"/>
                <a:cs typeface="Arial"/>
              </a:rPr>
              <a:t>In leerjaar 3 keuze maken voor richting (natuur of maatschappij).</a:t>
            </a:r>
          </a:p>
          <a:p>
            <a:r>
              <a:rPr lang="nl-NL" sz="2000" dirty="0">
                <a:latin typeface="Arial"/>
                <a:cs typeface="Arial"/>
              </a:rPr>
              <a:t>In leerjaar 4 keuze maken voor eindexamenvakken.</a:t>
            </a:r>
          </a:p>
          <a:p>
            <a:endParaRPr lang="nl-NL" sz="2000" dirty="0">
              <a:latin typeface="Arial"/>
              <a:cs typeface="Arial"/>
            </a:endParaRPr>
          </a:p>
          <a:p>
            <a:r>
              <a:rPr lang="nl-NL" sz="2000" dirty="0">
                <a:latin typeface="Arial"/>
                <a:cs typeface="Arial"/>
              </a:rPr>
              <a:t>Bij doorstroom naar havo 3:</a:t>
            </a:r>
          </a:p>
          <a:p>
            <a:pPr lvl="1"/>
            <a:r>
              <a:rPr lang="nl-NL" sz="1600" dirty="0">
                <a:latin typeface="Arial"/>
                <a:cs typeface="Arial"/>
              </a:rPr>
              <a:t>Keuze van een moderne vreemde taal naast Engels</a:t>
            </a:r>
          </a:p>
          <a:p>
            <a:r>
              <a:rPr lang="nl-NL" sz="2000" dirty="0">
                <a:latin typeface="Arial"/>
                <a:cs typeface="Arial"/>
              </a:rPr>
              <a:t>Bij zittenblijven in atheneum 2:</a:t>
            </a:r>
          </a:p>
          <a:p>
            <a:pPr lvl="1"/>
            <a:r>
              <a:rPr lang="nl-NL" sz="1600" dirty="0">
                <a:latin typeface="Arial"/>
                <a:cs typeface="Arial"/>
              </a:rPr>
              <a:t>Nieuwe lessentabel</a:t>
            </a:r>
          </a:p>
          <a:p>
            <a:pPr lvl="1"/>
            <a:endParaRPr lang="nl-NL" sz="1600" dirty="0">
              <a:latin typeface="Arial"/>
              <a:cs typeface="Arial"/>
            </a:endParaRPr>
          </a:p>
          <a:p>
            <a:r>
              <a:rPr lang="nl-NL" sz="2000" dirty="0">
                <a:latin typeface="Arial"/>
                <a:cs typeface="Arial"/>
              </a:rPr>
              <a:t>Een voorlopige keuze wordt altijd gemaakt in februari, de definitieve keuze in maart. </a:t>
            </a:r>
          </a:p>
          <a:p>
            <a:r>
              <a:rPr lang="nl-NL" sz="2000" dirty="0">
                <a:latin typeface="Arial"/>
                <a:cs typeface="Arial"/>
              </a:rPr>
              <a:t>Een vak “laten vallen” betekent dat het in opvolgende leerjaren niet meer gekozen kan worden.</a:t>
            </a:r>
          </a:p>
        </p:txBody>
      </p:sp>
      <p:pic>
        <p:nvPicPr>
          <p:cNvPr id="4" name="Afbeelding 3">
            <a:extLst>
              <a:ext uri="{FF2B5EF4-FFF2-40B4-BE49-F238E27FC236}">
                <a16:creationId xmlns:a16="http://schemas.microsoft.com/office/drawing/2014/main" id="{BBD20A18-2D5C-5E16-22D6-57EFEFDEEB67}"/>
              </a:ext>
            </a:extLst>
          </p:cNvPr>
          <p:cNvPicPr>
            <a:picLocks noChangeAspect="1"/>
          </p:cNvPicPr>
          <p:nvPr/>
        </p:nvPicPr>
        <p:blipFill>
          <a:blip r:embed="rId2"/>
          <a:stretch>
            <a:fillRect/>
          </a:stretch>
        </p:blipFill>
        <p:spPr>
          <a:xfrm>
            <a:off x="6917216" y="6287163"/>
            <a:ext cx="1769584" cy="372544"/>
          </a:xfrm>
          <a:prstGeom prst="rect">
            <a:avLst/>
          </a:prstGeom>
        </p:spPr>
      </p:pic>
    </p:spTree>
    <p:extLst>
      <p:ext uri="{BB962C8B-B14F-4D97-AF65-F5344CB8AC3E}">
        <p14:creationId xmlns:p14="http://schemas.microsoft.com/office/powerpoint/2010/main" val="4037490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821481"/>
          </a:xfrm>
        </p:spPr>
        <p:txBody>
          <a:bodyPr>
            <a:normAutofit/>
          </a:bodyPr>
          <a:lstStyle/>
          <a:p>
            <a:pPr algn="l"/>
            <a:r>
              <a:rPr lang="nl-NL" sz="3600" b="1" dirty="0">
                <a:latin typeface="Arial"/>
                <a:cs typeface="Arial"/>
              </a:rPr>
              <a:t>Cijfers en bevordering AT2</a:t>
            </a:r>
          </a:p>
        </p:txBody>
      </p:sp>
      <p:sp>
        <p:nvSpPr>
          <p:cNvPr id="3" name="Tijdelijke aanduiding voor inhoud 2"/>
          <p:cNvSpPr>
            <a:spLocks noGrp="1"/>
          </p:cNvSpPr>
          <p:nvPr>
            <p:ph idx="1"/>
          </p:nvPr>
        </p:nvSpPr>
        <p:spPr>
          <a:xfrm>
            <a:off x="457200" y="1421176"/>
            <a:ext cx="8229600" cy="4948463"/>
          </a:xfrm>
        </p:spPr>
        <p:txBody>
          <a:bodyPr vert="horz" lIns="91440" tIns="45720" rIns="91440" bIns="45720" rtlCol="0" anchor="t">
            <a:noAutofit/>
          </a:bodyPr>
          <a:lstStyle/>
          <a:p>
            <a:pPr>
              <a:buFont typeface="Arial" panose="020B0604020202020204" pitchFamily="34" charset="0"/>
              <a:buChar char="•"/>
            </a:pPr>
            <a:r>
              <a:rPr lang="nl-NL" altLang="nl-NL" sz="2000" dirty="0">
                <a:latin typeface="Arial"/>
                <a:cs typeface="Arial"/>
              </a:rPr>
              <a:t>Het rapportcijfer van elke periode wordt bepaald door alle tot dan toe behaalde cijfers</a:t>
            </a:r>
            <a:r>
              <a:rPr lang="nl-NL" altLang="nl-NL" sz="2000" b="1" dirty="0">
                <a:latin typeface="Arial"/>
                <a:cs typeface="Arial"/>
              </a:rPr>
              <a:t> </a:t>
            </a:r>
            <a:r>
              <a:rPr lang="nl-NL" altLang="nl-NL" sz="2000" i="1" dirty="0">
                <a:latin typeface="Arial"/>
                <a:cs typeface="Arial"/>
              </a:rPr>
              <a:t>(voortschrijdend gemiddelde het hele schooljaar)</a:t>
            </a:r>
            <a:endParaRPr lang="nl-NL" altLang="nl-NL" sz="2000" i="1" dirty="0">
              <a:latin typeface="Arial" panose="020B0604020202020204" pitchFamily="34" charset="0"/>
              <a:cs typeface="Arial" panose="020B0604020202020204" pitchFamily="34" charset="0"/>
            </a:endParaRPr>
          </a:p>
          <a:p>
            <a:r>
              <a:rPr lang="nl-NL" altLang="nl-NL" sz="2000" b="1" dirty="0">
                <a:latin typeface="Arial"/>
                <a:cs typeface="Arial"/>
              </a:rPr>
              <a:t>1</a:t>
            </a:r>
            <a:r>
              <a:rPr lang="nl-NL" altLang="nl-NL" sz="2000" b="1" baseline="30000" dirty="0">
                <a:latin typeface="Arial"/>
                <a:cs typeface="Arial"/>
              </a:rPr>
              <a:t>e, </a:t>
            </a:r>
            <a:r>
              <a:rPr lang="nl-NL" altLang="nl-NL" sz="2000" b="1" dirty="0">
                <a:latin typeface="Arial"/>
                <a:cs typeface="Arial"/>
              </a:rPr>
              <a:t> 2</a:t>
            </a:r>
            <a:r>
              <a:rPr lang="nl-NL" altLang="nl-NL" sz="2000" b="1" baseline="30000" dirty="0">
                <a:latin typeface="Arial"/>
                <a:cs typeface="Arial"/>
              </a:rPr>
              <a:t>e</a:t>
            </a:r>
            <a:r>
              <a:rPr lang="nl-NL" altLang="nl-NL" sz="2000" b="1" dirty="0">
                <a:latin typeface="Arial"/>
                <a:cs typeface="Arial"/>
              </a:rPr>
              <a:t> , en 3</a:t>
            </a:r>
            <a:r>
              <a:rPr lang="nl-NL" altLang="nl-NL" sz="2000" b="1" baseline="30000" dirty="0">
                <a:latin typeface="Arial"/>
                <a:cs typeface="Arial"/>
              </a:rPr>
              <a:t>e</a:t>
            </a:r>
            <a:r>
              <a:rPr lang="nl-NL" altLang="nl-NL" sz="2000" b="1" dirty="0">
                <a:latin typeface="Arial"/>
                <a:cs typeface="Arial"/>
              </a:rPr>
              <a:t> periode</a:t>
            </a:r>
            <a:r>
              <a:rPr lang="nl-NL" altLang="nl-NL" sz="2000" dirty="0">
                <a:latin typeface="Arial"/>
                <a:cs typeface="Arial"/>
              </a:rPr>
              <a:t> </a:t>
            </a:r>
            <a:r>
              <a:rPr lang="nl-NL" altLang="nl-NL" sz="2000" dirty="0">
                <a:latin typeface="Arial"/>
                <a:cs typeface="Arial"/>
                <a:sym typeface="Wingdings" panose="05000000000000000000" pitchFamily="2" charset="2"/>
              </a:rPr>
              <a:t> tussenstand op weg naar het eindcijfer </a:t>
            </a:r>
            <a:r>
              <a:rPr lang="nl-NL" altLang="nl-NL" sz="2000" i="1" dirty="0">
                <a:latin typeface="Arial"/>
                <a:cs typeface="Arial"/>
                <a:sym typeface="Wingdings" panose="05000000000000000000" pitchFamily="2" charset="2"/>
              </a:rPr>
              <a:t>(geen uitdraai)</a:t>
            </a:r>
            <a:endParaRPr lang="nl-NL" altLang="nl-NL" sz="2000" i="1" dirty="0">
              <a:latin typeface="Arial" panose="020B0604020202020204" pitchFamily="34" charset="0"/>
              <a:cs typeface="Arial" panose="020B0604020202020204" pitchFamily="34" charset="0"/>
            </a:endParaRPr>
          </a:p>
          <a:p>
            <a:r>
              <a:rPr lang="nl-NL" altLang="nl-NL" sz="2000" b="1" u="sng" dirty="0">
                <a:latin typeface="Arial"/>
                <a:cs typeface="Arial"/>
              </a:rPr>
              <a:t>Eindrapport na periode 4 </a:t>
            </a:r>
            <a:r>
              <a:rPr lang="nl-NL" altLang="nl-NL" sz="2000" dirty="0">
                <a:latin typeface="Arial"/>
                <a:cs typeface="Arial"/>
                <a:sym typeface="Wingdings" panose="05000000000000000000" pitchFamily="2" charset="2"/>
              </a:rPr>
              <a:t> eindcijfers als geheel getal (1 t/m 10)</a:t>
            </a:r>
            <a:endParaRPr lang="nl-NL" altLang="nl-NL" sz="2000" dirty="0">
              <a:latin typeface="Arial"/>
              <a:cs typeface="Arial"/>
            </a:endParaRPr>
          </a:p>
        </p:txBody>
      </p:sp>
      <p:pic>
        <p:nvPicPr>
          <p:cNvPr id="4" name="Afbeelding 3">
            <a:extLst>
              <a:ext uri="{FF2B5EF4-FFF2-40B4-BE49-F238E27FC236}">
                <a16:creationId xmlns:a16="http://schemas.microsoft.com/office/drawing/2014/main" id="{BBD20A18-2D5C-5E16-22D6-57EFEFDEEB67}"/>
              </a:ext>
            </a:extLst>
          </p:cNvPr>
          <p:cNvPicPr>
            <a:picLocks noChangeAspect="1"/>
          </p:cNvPicPr>
          <p:nvPr/>
        </p:nvPicPr>
        <p:blipFill>
          <a:blip r:embed="rId2"/>
          <a:stretch>
            <a:fillRect/>
          </a:stretch>
        </p:blipFill>
        <p:spPr>
          <a:xfrm>
            <a:off x="6917216" y="6287163"/>
            <a:ext cx="1769584" cy="372544"/>
          </a:xfrm>
          <a:prstGeom prst="rect">
            <a:avLst/>
          </a:prstGeom>
        </p:spPr>
      </p:pic>
      <p:pic>
        <p:nvPicPr>
          <p:cNvPr id="6" name="Afbeelding 11">
            <a:extLst>
              <a:ext uri="{FF2B5EF4-FFF2-40B4-BE49-F238E27FC236}">
                <a16:creationId xmlns:a16="http://schemas.microsoft.com/office/drawing/2014/main" id="{778B2FE8-6751-DBF4-A2E1-90690EA967F0}"/>
              </a:ext>
            </a:extLst>
          </p:cNvPr>
          <p:cNvPicPr>
            <a:picLocks noChangeAspect="1"/>
          </p:cNvPicPr>
          <p:nvPr/>
        </p:nvPicPr>
        <p:blipFill>
          <a:blip r:embed="rId3"/>
          <a:stretch>
            <a:fillRect/>
          </a:stretch>
        </p:blipFill>
        <p:spPr>
          <a:xfrm>
            <a:off x="7578917" y="100851"/>
            <a:ext cx="609128" cy="619777"/>
          </a:xfrm>
          <a:prstGeom prst="rect">
            <a:avLst/>
          </a:prstGeom>
        </p:spPr>
      </p:pic>
      <p:sp>
        <p:nvSpPr>
          <p:cNvPr id="7" name="Tijdelijke aanduiding voor inhoud 2">
            <a:extLst>
              <a:ext uri="{FF2B5EF4-FFF2-40B4-BE49-F238E27FC236}">
                <a16:creationId xmlns:a16="http://schemas.microsoft.com/office/drawing/2014/main" id="{1340921D-4A42-6160-F4CB-E73A9A21BD47}"/>
              </a:ext>
            </a:extLst>
          </p:cNvPr>
          <p:cNvSpPr txBox="1">
            <a:spLocks/>
          </p:cNvSpPr>
          <p:nvPr/>
        </p:nvSpPr>
        <p:spPr>
          <a:xfrm>
            <a:off x="457200" y="3740071"/>
            <a:ext cx="7490178" cy="2242303"/>
          </a:xfrm>
          <a:prstGeom prst="rect">
            <a:avLst/>
          </a:prstGeom>
        </p:spPr>
        <p:txBody>
          <a:bodyPr vert="horz" lIns="68580" tIns="34291" rIns="68580" bIns="34291"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Font typeface="Arial" panose="020B0604020202020204" pitchFamily="34" charset="0"/>
              <a:buChar char="•"/>
            </a:pPr>
            <a:r>
              <a:rPr lang="en-US" altLang="nl-NL" sz="2000" b="1" u="sng" dirty="0" err="1">
                <a:latin typeface="Arial"/>
                <a:cs typeface="Arial"/>
              </a:rPr>
              <a:t>Automatisch</a:t>
            </a:r>
            <a:r>
              <a:rPr lang="en-US" altLang="nl-NL" sz="2000" b="1" u="sng" dirty="0">
                <a:latin typeface="Arial"/>
                <a:cs typeface="Arial"/>
              </a:rPr>
              <a:t> </a:t>
            </a:r>
            <a:r>
              <a:rPr lang="en-US" altLang="nl-NL" sz="2000" b="1" u="sng" dirty="0" err="1">
                <a:latin typeface="Arial"/>
                <a:cs typeface="Arial"/>
              </a:rPr>
              <a:t>Bevorderd</a:t>
            </a:r>
            <a:r>
              <a:rPr lang="en-US" altLang="nl-NL" sz="2000" b="1" u="sng" dirty="0">
                <a:latin typeface="Arial"/>
                <a:cs typeface="Arial"/>
              </a:rPr>
              <a:t> </a:t>
            </a:r>
            <a:r>
              <a:rPr lang="en-US" altLang="nl-NL" sz="2000" b="1" u="sng" dirty="0" err="1">
                <a:latin typeface="Arial"/>
                <a:cs typeface="Arial"/>
              </a:rPr>
              <a:t>indien</a:t>
            </a:r>
            <a:r>
              <a:rPr lang="en-US" altLang="nl-NL" sz="2000" b="1" u="sng" dirty="0">
                <a:latin typeface="Arial"/>
                <a:cs typeface="Arial"/>
              </a:rPr>
              <a:t>:</a:t>
            </a:r>
            <a:endParaRPr lang="nl-NL" sz="2000" dirty="0">
              <a:cs typeface="Calibri"/>
            </a:endParaRPr>
          </a:p>
          <a:p>
            <a:pPr lvl="1">
              <a:buFont typeface="Arial" panose="020B0604020202020204" pitchFamily="34" charset="0"/>
              <a:buChar char="•"/>
            </a:pPr>
            <a:r>
              <a:rPr lang="en-US" altLang="nl-NL" sz="2000" dirty="0" err="1">
                <a:latin typeface="Arial" panose="020B0604020202020204" pitchFamily="34" charset="0"/>
                <a:cs typeface="Arial" panose="020B0604020202020204" pitchFamily="34" charset="0"/>
              </a:rPr>
              <a:t>Maximaal</a:t>
            </a:r>
            <a:r>
              <a:rPr lang="en-US" altLang="nl-NL" sz="2000" dirty="0">
                <a:latin typeface="Arial" panose="020B0604020202020204" pitchFamily="34" charset="0"/>
                <a:cs typeface="Arial" panose="020B0604020202020204" pitchFamily="34" charset="0"/>
              </a:rPr>
              <a:t> 1 </a:t>
            </a:r>
            <a:r>
              <a:rPr lang="en-US" altLang="nl-NL" sz="2000" dirty="0" err="1">
                <a:latin typeface="Arial" panose="020B0604020202020204" pitchFamily="34" charset="0"/>
                <a:cs typeface="Arial" panose="020B0604020202020204" pitchFamily="34" charset="0"/>
              </a:rPr>
              <a:t>verliespunt</a:t>
            </a:r>
            <a:r>
              <a:rPr lang="en-US" altLang="nl-NL" sz="2000" dirty="0">
                <a:latin typeface="Arial" panose="020B0604020202020204" pitchFamily="34" charset="0"/>
                <a:cs typeface="Arial" panose="020B0604020202020204" pitchFamily="34" charset="0"/>
              </a:rPr>
              <a:t> </a:t>
            </a:r>
            <a:r>
              <a:rPr lang="en-US" altLang="nl-NL" sz="2000" dirty="0" err="1">
                <a:latin typeface="Arial" panose="020B0604020202020204" pitchFamily="34" charset="0"/>
                <a:cs typeface="Arial" panose="020B0604020202020204" pitchFamily="34" charset="0"/>
              </a:rPr>
              <a:t>bij</a:t>
            </a:r>
            <a:r>
              <a:rPr lang="en-US" altLang="nl-NL" sz="2000" dirty="0">
                <a:latin typeface="Arial" panose="020B0604020202020204" pitchFamily="34" charset="0"/>
                <a:cs typeface="Arial" panose="020B0604020202020204" pitchFamily="34" charset="0"/>
              </a:rPr>
              <a:t> Ne, En </a:t>
            </a:r>
            <a:r>
              <a:rPr lang="en-US" altLang="nl-NL" sz="2000" dirty="0" err="1">
                <a:latin typeface="Arial" panose="020B0604020202020204" pitchFamily="34" charset="0"/>
                <a:cs typeface="Arial" panose="020B0604020202020204" pitchFamily="34" charset="0"/>
              </a:rPr>
              <a:t>en</a:t>
            </a:r>
            <a:r>
              <a:rPr lang="en-US" altLang="nl-NL" sz="2000" dirty="0">
                <a:latin typeface="Arial" panose="020B0604020202020204" pitchFamily="34" charset="0"/>
                <a:cs typeface="Arial" panose="020B0604020202020204" pitchFamily="34" charset="0"/>
              </a:rPr>
              <a:t> Wi</a:t>
            </a:r>
          </a:p>
          <a:p>
            <a:pPr lvl="1">
              <a:buFont typeface="Arial" panose="020B0604020202020204" pitchFamily="34" charset="0"/>
              <a:buChar char="•"/>
            </a:pPr>
            <a:r>
              <a:rPr lang="en-US" altLang="nl-NL" sz="2000" dirty="0" err="1">
                <a:latin typeface="Arial" panose="020B0604020202020204" pitchFamily="34" charset="0"/>
                <a:cs typeface="Arial" panose="020B0604020202020204" pitchFamily="34" charset="0"/>
              </a:rPr>
              <a:t>Gemiddelde</a:t>
            </a:r>
            <a:r>
              <a:rPr lang="en-US" altLang="nl-NL" sz="2000" dirty="0">
                <a:latin typeface="Arial" panose="020B0604020202020204" pitchFamily="34" charset="0"/>
                <a:cs typeface="Arial" panose="020B0604020202020204" pitchFamily="34" charset="0"/>
              </a:rPr>
              <a:t> alle </a:t>
            </a:r>
            <a:r>
              <a:rPr lang="en-US" altLang="nl-NL" sz="2000" dirty="0" err="1">
                <a:latin typeface="Arial" panose="020B0604020202020204" pitchFamily="34" charset="0"/>
                <a:cs typeface="Arial" panose="020B0604020202020204" pitchFamily="34" charset="0"/>
              </a:rPr>
              <a:t>vakken</a:t>
            </a:r>
            <a:r>
              <a:rPr lang="en-US" altLang="nl-NL" sz="2000" dirty="0">
                <a:latin typeface="Arial" panose="020B0604020202020204" pitchFamily="34" charset="0"/>
                <a:cs typeface="Arial" panose="020B0604020202020204" pitchFamily="34" charset="0"/>
              </a:rPr>
              <a:t> &gt; 6,0</a:t>
            </a:r>
          </a:p>
          <a:p>
            <a:pPr lvl="1">
              <a:buFont typeface="Arial" panose="020B0604020202020204" pitchFamily="34" charset="0"/>
              <a:buChar char="•"/>
            </a:pPr>
            <a:r>
              <a:rPr lang="en-US" altLang="nl-NL" sz="2000" dirty="0" err="1">
                <a:latin typeface="Arial"/>
                <a:cs typeface="Arial"/>
              </a:rPr>
              <a:t>Maximaal</a:t>
            </a:r>
            <a:r>
              <a:rPr lang="en-US" altLang="nl-NL" sz="2000" dirty="0">
                <a:latin typeface="Arial"/>
                <a:cs typeface="Arial"/>
              </a:rPr>
              <a:t> 2 </a:t>
            </a:r>
            <a:r>
              <a:rPr lang="en-US" altLang="nl-NL" sz="2000" dirty="0" err="1">
                <a:latin typeface="Arial"/>
                <a:cs typeface="Arial"/>
              </a:rPr>
              <a:t>verliespunten</a:t>
            </a:r>
            <a:r>
              <a:rPr lang="en-US" altLang="nl-NL" sz="2000" dirty="0">
                <a:latin typeface="Arial"/>
                <a:cs typeface="Arial"/>
              </a:rPr>
              <a:t> </a:t>
            </a:r>
            <a:endParaRPr lang="en-US" altLang="nl-NL" sz="20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altLang="nl-NL" sz="2000" dirty="0">
              <a:latin typeface="Arial" panose="020B0604020202020204" pitchFamily="34" charset="0"/>
              <a:cs typeface="Arial" panose="020B0604020202020204" pitchFamily="34" charset="0"/>
            </a:endParaRPr>
          </a:p>
          <a:p>
            <a:pPr>
              <a:buFont typeface="Arial" panose="020B0604020202020204" pitchFamily="34" charset="0"/>
              <a:buChar char="•"/>
            </a:pPr>
            <a:r>
              <a:rPr lang="en-US" altLang="nl-NL" sz="2000" dirty="0">
                <a:latin typeface="Arial"/>
                <a:cs typeface="Arial"/>
              </a:rPr>
              <a:t>In alle </a:t>
            </a:r>
            <a:r>
              <a:rPr lang="en-US" altLang="nl-NL" sz="2000" dirty="0" err="1">
                <a:latin typeface="Arial"/>
                <a:cs typeface="Arial"/>
              </a:rPr>
              <a:t>andere</a:t>
            </a:r>
            <a:r>
              <a:rPr lang="en-US" altLang="nl-NL" sz="2000" dirty="0">
                <a:latin typeface="Arial"/>
                <a:cs typeface="Arial"/>
              </a:rPr>
              <a:t> </a:t>
            </a:r>
            <a:r>
              <a:rPr lang="en-US" altLang="nl-NL" sz="2000" dirty="0" err="1">
                <a:latin typeface="Arial"/>
                <a:cs typeface="Arial"/>
              </a:rPr>
              <a:t>situaties</a:t>
            </a:r>
            <a:r>
              <a:rPr lang="en-US" altLang="nl-NL" sz="2000" dirty="0">
                <a:latin typeface="Arial"/>
                <a:cs typeface="Arial"/>
              </a:rPr>
              <a:t> </a:t>
            </a:r>
            <a:r>
              <a:rPr lang="en-US" altLang="nl-NL" sz="2000" dirty="0" err="1">
                <a:latin typeface="Arial"/>
                <a:cs typeface="Arial"/>
              </a:rPr>
              <a:t>wordt</a:t>
            </a:r>
            <a:r>
              <a:rPr lang="en-US" altLang="nl-NL" sz="2000" dirty="0">
                <a:latin typeface="Arial"/>
                <a:cs typeface="Arial"/>
              </a:rPr>
              <a:t> door het </a:t>
            </a:r>
            <a:r>
              <a:rPr lang="en-US" altLang="nl-NL" sz="2000" dirty="0" err="1">
                <a:latin typeface="Arial"/>
                <a:cs typeface="Arial"/>
              </a:rPr>
              <a:t>docententeam</a:t>
            </a:r>
            <a:r>
              <a:rPr lang="en-US" altLang="nl-NL" sz="2000" dirty="0">
                <a:latin typeface="Arial"/>
                <a:cs typeface="Arial"/>
              </a:rPr>
              <a:t> </a:t>
            </a:r>
            <a:r>
              <a:rPr lang="en-US" altLang="nl-NL" sz="2000" dirty="0" err="1">
                <a:latin typeface="Arial"/>
                <a:cs typeface="Arial"/>
              </a:rPr>
              <a:t>bepaald</a:t>
            </a:r>
            <a:r>
              <a:rPr lang="en-US" altLang="nl-NL" sz="2000" dirty="0">
                <a:latin typeface="Arial"/>
                <a:cs typeface="Arial"/>
              </a:rPr>
              <a:t> wat het best </a:t>
            </a:r>
            <a:r>
              <a:rPr lang="en-US" altLang="nl-NL" sz="2000" dirty="0" err="1">
                <a:latin typeface="Arial"/>
                <a:cs typeface="Arial"/>
              </a:rPr>
              <a:t>passend</a:t>
            </a:r>
            <a:r>
              <a:rPr lang="en-US" altLang="nl-NL" sz="2000" dirty="0">
                <a:latin typeface="Arial"/>
                <a:cs typeface="Arial"/>
              </a:rPr>
              <a:t> is </a:t>
            </a:r>
            <a:r>
              <a:rPr lang="en-US" altLang="nl-NL" sz="2000" dirty="0" err="1">
                <a:latin typeface="Arial"/>
                <a:cs typeface="Arial"/>
              </a:rPr>
              <a:t>voor</a:t>
            </a:r>
            <a:r>
              <a:rPr lang="en-US" altLang="nl-NL" sz="2000" dirty="0">
                <a:latin typeface="Arial"/>
                <a:cs typeface="Arial"/>
              </a:rPr>
              <a:t> de </a:t>
            </a:r>
            <a:r>
              <a:rPr lang="en-US" altLang="nl-NL" sz="2000" dirty="0" err="1">
                <a:latin typeface="Arial"/>
                <a:cs typeface="Arial"/>
              </a:rPr>
              <a:t>leerling</a:t>
            </a:r>
            <a:r>
              <a:rPr lang="en-US" altLang="nl-NL" sz="2000" dirty="0">
                <a:latin typeface="Arial"/>
                <a:cs typeface="Arial"/>
              </a:rPr>
              <a:t>. </a:t>
            </a:r>
          </a:p>
        </p:txBody>
      </p:sp>
      <p:pic>
        <p:nvPicPr>
          <p:cNvPr id="10" name="Afbeelding 9">
            <a:hlinkClick r:id="rId4"/>
            <a:extLst>
              <a:ext uri="{FF2B5EF4-FFF2-40B4-BE49-F238E27FC236}">
                <a16:creationId xmlns:a16="http://schemas.microsoft.com/office/drawing/2014/main" id="{F1D6A7E7-3AF2-98F6-989A-760BFBCE6E0D}"/>
              </a:ext>
            </a:extLst>
          </p:cNvPr>
          <p:cNvPicPr>
            <a:picLocks noChangeAspect="1"/>
          </p:cNvPicPr>
          <p:nvPr/>
        </p:nvPicPr>
        <p:blipFill>
          <a:blip r:embed="rId5"/>
          <a:stretch>
            <a:fillRect/>
          </a:stretch>
        </p:blipFill>
        <p:spPr>
          <a:xfrm>
            <a:off x="8396287" y="125492"/>
            <a:ext cx="581025" cy="581025"/>
          </a:xfrm>
          <a:prstGeom prst="rect">
            <a:avLst/>
          </a:prstGeom>
        </p:spPr>
      </p:pic>
    </p:spTree>
    <p:extLst>
      <p:ext uri="{BB962C8B-B14F-4D97-AF65-F5344CB8AC3E}">
        <p14:creationId xmlns:p14="http://schemas.microsoft.com/office/powerpoint/2010/main" val="3852958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8" y="0"/>
            <a:ext cx="8229600" cy="821481"/>
          </a:xfrm>
        </p:spPr>
        <p:txBody>
          <a:bodyPr>
            <a:normAutofit/>
          </a:bodyPr>
          <a:lstStyle/>
          <a:p>
            <a:pPr algn="l"/>
            <a:r>
              <a:rPr lang="nl-NL" sz="3600" b="1" dirty="0">
                <a:latin typeface="Arial"/>
                <a:cs typeface="Arial"/>
              </a:rPr>
              <a:t>Even voorstellen…</a:t>
            </a:r>
          </a:p>
        </p:txBody>
      </p:sp>
      <p:sp>
        <p:nvSpPr>
          <p:cNvPr id="4" name="Tijdelijke aanduiding voor inhoud 2">
            <a:extLst>
              <a:ext uri="{FF2B5EF4-FFF2-40B4-BE49-F238E27FC236}">
                <a16:creationId xmlns:a16="http://schemas.microsoft.com/office/drawing/2014/main" id="{58E4306A-6FCE-AF17-54D5-5B9CE8C3E298}"/>
              </a:ext>
            </a:extLst>
          </p:cNvPr>
          <p:cNvSpPr>
            <a:spLocks noGrp="1"/>
          </p:cNvSpPr>
          <p:nvPr>
            <p:ph idx="1"/>
          </p:nvPr>
        </p:nvSpPr>
        <p:spPr>
          <a:xfrm>
            <a:off x="1630324" y="3753989"/>
            <a:ext cx="2671592" cy="2533173"/>
          </a:xfrm>
        </p:spPr>
        <p:txBody>
          <a:bodyPr vert="horz" lIns="91440" tIns="45720" rIns="91440" bIns="45720" rtlCol="0" anchor="t">
            <a:normAutofit/>
          </a:bodyPr>
          <a:lstStyle/>
          <a:p>
            <a:pPr marL="0" indent="0" algn="ctr">
              <a:buNone/>
            </a:pPr>
            <a:r>
              <a:rPr lang="nl-NL" sz="1400" b="1" dirty="0">
                <a:latin typeface="Arial"/>
                <a:cs typeface="Arial"/>
              </a:rPr>
              <a:t>Sanne Brouwer</a:t>
            </a:r>
          </a:p>
          <a:p>
            <a:pPr marL="0" indent="0" algn="ctr">
              <a:buNone/>
            </a:pPr>
            <a:r>
              <a:rPr lang="nl-NL" sz="1400" b="1" dirty="0">
                <a:latin typeface="Arial"/>
                <a:cs typeface="Arial"/>
              </a:rPr>
              <a:t>Teamleider brugperiode</a:t>
            </a:r>
          </a:p>
          <a:p>
            <a:pPr marL="0" indent="0" algn="ctr">
              <a:buNone/>
            </a:pPr>
            <a:r>
              <a:rPr lang="nl-NL" sz="1400" dirty="0">
                <a:latin typeface="Arial"/>
                <a:cs typeface="Arial"/>
                <a:hlinkClick r:id="rId2"/>
              </a:rPr>
              <a:t>bwr@sgweredi.nl</a:t>
            </a:r>
            <a:endParaRPr lang="nl-NL" sz="1400" dirty="0">
              <a:latin typeface="Arial"/>
              <a:cs typeface="Arial"/>
            </a:endParaRPr>
          </a:p>
          <a:p>
            <a:pPr marL="0" indent="0" algn="ctr">
              <a:buNone/>
            </a:pPr>
            <a:r>
              <a:rPr lang="nl-NL" sz="1400" dirty="0">
                <a:latin typeface="Arial"/>
                <a:cs typeface="Arial"/>
              </a:rPr>
              <a:t>Aanwezig: maandag t/m woensdag, vrijdag</a:t>
            </a:r>
          </a:p>
          <a:p>
            <a:pPr marL="0" indent="0" algn="ctr">
              <a:buNone/>
            </a:pPr>
            <a:endParaRPr lang="nl-NL" sz="1400" dirty="0">
              <a:latin typeface="Arial"/>
              <a:cs typeface="Arial"/>
            </a:endParaRPr>
          </a:p>
          <a:p>
            <a:pPr marL="0" indent="0" algn="ctr">
              <a:buNone/>
            </a:pPr>
            <a:r>
              <a:rPr lang="nl-NL" sz="1400" i="1" dirty="0">
                <a:latin typeface="Arial"/>
                <a:cs typeface="Arial"/>
              </a:rPr>
              <a:t>Graag goede mailadres benadrukken.</a:t>
            </a:r>
          </a:p>
        </p:txBody>
      </p:sp>
      <p:pic>
        <p:nvPicPr>
          <p:cNvPr id="8" name="Afbeelding 7">
            <a:extLst>
              <a:ext uri="{FF2B5EF4-FFF2-40B4-BE49-F238E27FC236}">
                <a16:creationId xmlns:a16="http://schemas.microsoft.com/office/drawing/2014/main" id="{5B2078CA-8715-69D1-6AB6-84911D2B0DE5}"/>
              </a:ext>
            </a:extLst>
          </p:cNvPr>
          <p:cNvPicPr>
            <a:picLocks noChangeAspect="1"/>
          </p:cNvPicPr>
          <p:nvPr/>
        </p:nvPicPr>
        <p:blipFill>
          <a:blip r:embed="rId3"/>
          <a:stretch>
            <a:fillRect/>
          </a:stretch>
        </p:blipFill>
        <p:spPr>
          <a:xfrm>
            <a:off x="6917216" y="6287163"/>
            <a:ext cx="1769584" cy="372544"/>
          </a:xfrm>
          <a:prstGeom prst="rect">
            <a:avLst/>
          </a:prstGeom>
        </p:spPr>
      </p:pic>
      <p:sp>
        <p:nvSpPr>
          <p:cNvPr id="13" name="Tijdelijke aanduiding voor inhoud 2">
            <a:extLst>
              <a:ext uri="{FF2B5EF4-FFF2-40B4-BE49-F238E27FC236}">
                <a16:creationId xmlns:a16="http://schemas.microsoft.com/office/drawing/2014/main" id="{ECB6D35F-59B1-825D-A510-C20C221AF93F}"/>
              </a:ext>
            </a:extLst>
          </p:cNvPr>
          <p:cNvSpPr txBox="1">
            <a:spLocks/>
          </p:cNvSpPr>
          <p:nvPr/>
        </p:nvSpPr>
        <p:spPr>
          <a:xfrm>
            <a:off x="4964394" y="3753990"/>
            <a:ext cx="2671592" cy="1496404"/>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nl-NL" sz="1400" b="1" dirty="0">
                <a:latin typeface="Arial"/>
                <a:cs typeface="Arial"/>
              </a:rPr>
              <a:t>Daan Vellinga</a:t>
            </a:r>
          </a:p>
          <a:p>
            <a:pPr marL="0" indent="0" algn="ctr">
              <a:buFont typeface="Arial"/>
              <a:buNone/>
            </a:pPr>
            <a:r>
              <a:rPr lang="nl-NL" sz="1400" b="1" dirty="0">
                <a:latin typeface="Arial"/>
                <a:cs typeface="Arial"/>
              </a:rPr>
              <a:t>Teamleider brugperiode</a:t>
            </a:r>
          </a:p>
          <a:p>
            <a:pPr marL="0" indent="0" algn="ctr">
              <a:buFont typeface="Arial"/>
              <a:buNone/>
            </a:pPr>
            <a:r>
              <a:rPr lang="nl-NL" sz="1400" dirty="0">
                <a:latin typeface="Arial"/>
                <a:cs typeface="Arial"/>
                <a:hlinkClick r:id="rId2"/>
              </a:rPr>
              <a:t>vll@sgweredi.nl</a:t>
            </a:r>
            <a:endParaRPr lang="nl-NL" sz="1400" dirty="0">
              <a:latin typeface="Arial"/>
              <a:cs typeface="Arial"/>
            </a:endParaRPr>
          </a:p>
          <a:p>
            <a:pPr marL="0" indent="0" algn="ctr">
              <a:buFont typeface="Arial"/>
              <a:buNone/>
            </a:pPr>
            <a:r>
              <a:rPr lang="nl-NL" sz="1400" dirty="0">
                <a:latin typeface="Arial"/>
                <a:cs typeface="Arial"/>
              </a:rPr>
              <a:t>Aanwezig: maandag t/m woensdag, vrijdag</a:t>
            </a:r>
          </a:p>
        </p:txBody>
      </p:sp>
      <p:pic>
        <p:nvPicPr>
          <p:cNvPr id="14" name="Afbeelding 13">
            <a:extLst>
              <a:ext uri="{FF2B5EF4-FFF2-40B4-BE49-F238E27FC236}">
                <a16:creationId xmlns:a16="http://schemas.microsoft.com/office/drawing/2014/main" id="{4AE27759-53B0-A6BC-F2B5-D0F5E54D3D37}"/>
              </a:ext>
            </a:extLst>
          </p:cNvPr>
          <p:cNvPicPr>
            <a:picLocks noChangeAspect="1"/>
          </p:cNvPicPr>
          <p:nvPr/>
        </p:nvPicPr>
        <p:blipFill>
          <a:blip r:embed="rId4"/>
          <a:stretch>
            <a:fillRect/>
          </a:stretch>
        </p:blipFill>
        <p:spPr>
          <a:xfrm>
            <a:off x="5385790" y="1858250"/>
            <a:ext cx="1828800" cy="1828800"/>
          </a:xfrm>
          <a:prstGeom prst="rect">
            <a:avLst/>
          </a:prstGeom>
        </p:spPr>
      </p:pic>
      <p:pic>
        <p:nvPicPr>
          <p:cNvPr id="20" name="Afbeelding 19">
            <a:extLst>
              <a:ext uri="{FF2B5EF4-FFF2-40B4-BE49-F238E27FC236}">
                <a16:creationId xmlns:a16="http://schemas.microsoft.com/office/drawing/2014/main" id="{0C64789A-9E71-7790-F9FC-00890915DD52}"/>
              </a:ext>
            </a:extLst>
          </p:cNvPr>
          <p:cNvPicPr>
            <a:picLocks noChangeAspect="1"/>
          </p:cNvPicPr>
          <p:nvPr/>
        </p:nvPicPr>
        <p:blipFill>
          <a:blip r:embed="rId5"/>
          <a:stretch>
            <a:fillRect/>
          </a:stretch>
        </p:blipFill>
        <p:spPr>
          <a:xfrm>
            <a:off x="2051720" y="1858250"/>
            <a:ext cx="1828800" cy="1828800"/>
          </a:xfrm>
          <a:prstGeom prst="rect">
            <a:avLst/>
          </a:prstGeom>
        </p:spPr>
      </p:pic>
    </p:spTree>
    <p:extLst>
      <p:ext uri="{BB962C8B-B14F-4D97-AF65-F5344CB8AC3E}">
        <p14:creationId xmlns:p14="http://schemas.microsoft.com/office/powerpoint/2010/main" val="775721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2032D7-B129-0759-BECB-4D7F44357C68}"/>
              </a:ext>
            </a:extLst>
          </p:cNvPr>
          <p:cNvSpPr>
            <a:spLocks noGrp="1"/>
          </p:cNvSpPr>
          <p:nvPr>
            <p:ph type="title"/>
          </p:nvPr>
        </p:nvSpPr>
        <p:spPr>
          <a:xfrm>
            <a:off x="514350" y="7859"/>
            <a:ext cx="8229600" cy="857250"/>
          </a:xfrm>
        </p:spPr>
        <p:txBody>
          <a:bodyPr>
            <a:normAutofit/>
          </a:bodyPr>
          <a:lstStyle/>
          <a:p>
            <a:pPr algn="l"/>
            <a:r>
              <a:rPr lang="nl-NL" sz="3600" b="1" dirty="0">
                <a:latin typeface="Arial" panose="020B0604020202020204" pitchFamily="34" charset="0"/>
                <a:cs typeface="Arial" panose="020B0604020202020204" pitchFamily="34" charset="0"/>
              </a:rPr>
              <a:t>Gymnasium</a:t>
            </a:r>
          </a:p>
        </p:txBody>
      </p:sp>
      <p:sp>
        <p:nvSpPr>
          <p:cNvPr id="2" name="Tekstvak 1">
            <a:extLst>
              <a:ext uri="{FF2B5EF4-FFF2-40B4-BE49-F238E27FC236}">
                <a16:creationId xmlns:a16="http://schemas.microsoft.com/office/drawing/2014/main" id="{4E6CFA08-9214-882C-F68A-4B3629CCC345}"/>
              </a:ext>
            </a:extLst>
          </p:cNvPr>
          <p:cNvSpPr txBox="1"/>
          <p:nvPr/>
        </p:nvSpPr>
        <p:spPr>
          <a:xfrm>
            <a:off x="838200" y="2295525"/>
            <a:ext cx="7581900" cy="3816429"/>
          </a:xfrm>
          <a:prstGeom prst="rect">
            <a:avLst/>
          </a:prstGeom>
          <a:noFill/>
        </p:spPr>
        <p:txBody>
          <a:bodyPr wrap="square" rtlCol="0">
            <a:spAutoFit/>
          </a:bodyPr>
          <a:lstStyle/>
          <a:p>
            <a:pPr marL="142875" indent="-142875">
              <a:buFont typeface="Arial" panose="020B0604020202020204" pitchFamily="34" charset="0"/>
              <a:buChar char="•"/>
            </a:pPr>
            <a:r>
              <a:rPr lang="nl-NL" sz="1600" dirty="0">
                <a:latin typeface="Arial" panose="020B0604020202020204" pitchFamily="34" charset="0"/>
                <a:cs typeface="Arial" panose="020B0604020202020204" pitchFamily="34" charset="0"/>
              </a:rPr>
              <a:t>De huidige leerlingen van gymnasium 2 maken dit jaar de keuze tussen </a:t>
            </a:r>
            <a:r>
              <a:rPr lang="nl-NL" sz="1600" b="1" u="sng" dirty="0">
                <a:latin typeface="Arial" panose="020B0604020202020204" pitchFamily="34" charset="0"/>
                <a:cs typeface="Arial" panose="020B0604020202020204" pitchFamily="34" charset="0"/>
              </a:rPr>
              <a:t>één</a:t>
            </a:r>
            <a:r>
              <a:rPr lang="nl-NL" sz="1600" dirty="0">
                <a:latin typeface="Arial" panose="020B0604020202020204" pitchFamily="34" charset="0"/>
                <a:cs typeface="Arial" panose="020B0604020202020204" pitchFamily="34" charset="0"/>
              </a:rPr>
              <a:t> van de drie moderne vreemde talen:</a:t>
            </a:r>
          </a:p>
          <a:p>
            <a:endParaRPr lang="nl-NL" sz="1600" dirty="0">
              <a:latin typeface="Arial" panose="020B0604020202020204" pitchFamily="34" charset="0"/>
              <a:cs typeface="Arial" panose="020B0604020202020204" pitchFamily="34" charset="0"/>
            </a:endParaRPr>
          </a:p>
          <a:p>
            <a:pPr marL="142875" indent="-142875">
              <a:buFont typeface="Arial" panose="020B0604020202020204" pitchFamily="34" charset="0"/>
              <a:buChar char="•"/>
            </a:pPr>
            <a:endParaRPr lang="nl-NL" sz="1600" dirty="0">
              <a:latin typeface="Arial" panose="020B0604020202020204" pitchFamily="34" charset="0"/>
              <a:cs typeface="Arial" panose="020B0604020202020204" pitchFamily="34" charset="0"/>
            </a:endParaRPr>
          </a:p>
          <a:p>
            <a:pPr marL="142875" indent="-142875">
              <a:buFont typeface="Arial" panose="020B0604020202020204" pitchFamily="34" charset="0"/>
              <a:buChar char="•"/>
            </a:pPr>
            <a:endParaRPr lang="nl-NL" sz="1600" dirty="0">
              <a:latin typeface="Arial" panose="020B0604020202020204" pitchFamily="34" charset="0"/>
              <a:cs typeface="Arial" panose="020B0604020202020204" pitchFamily="34" charset="0"/>
            </a:endParaRPr>
          </a:p>
          <a:p>
            <a:pPr marL="142875" indent="-142875">
              <a:buFont typeface="Arial" panose="020B0604020202020204" pitchFamily="34" charset="0"/>
              <a:buChar char="•"/>
            </a:pPr>
            <a:endParaRPr lang="nl-NL" sz="1600" dirty="0">
              <a:latin typeface="Arial" panose="020B0604020202020204" pitchFamily="34" charset="0"/>
              <a:cs typeface="Arial" panose="020B0604020202020204" pitchFamily="34" charset="0"/>
            </a:endParaRPr>
          </a:p>
          <a:p>
            <a:pPr marL="142875" indent="-142875">
              <a:buFont typeface="Arial" panose="020B0604020202020204" pitchFamily="34" charset="0"/>
              <a:buChar char="•"/>
            </a:pPr>
            <a:endParaRPr lang="nl-NL" sz="1600" dirty="0">
              <a:latin typeface="Arial" panose="020B0604020202020204" pitchFamily="34" charset="0"/>
              <a:cs typeface="Arial" panose="020B0604020202020204" pitchFamily="34" charset="0"/>
            </a:endParaRPr>
          </a:p>
          <a:p>
            <a:pPr marL="142875" indent="-142875">
              <a:buFont typeface="Arial" panose="020B0604020202020204" pitchFamily="34" charset="0"/>
              <a:buChar char="•"/>
            </a:pPr>
            <a:endParaRPr lang="nl-NL" sz="1600" dirty="0">
              <a:latin typeface="Arial" panose="020B0604020202020204" pitchFamily="34" charset="0"/>
              <a:cs typeface="Arial" panose="020B0604020202020204" pitchFamily="34" charset="0"/>
            </a:endParaRPr>
          </a:p>
          <a:p>
            <a:pPr marL="142875" indent="-142875">
              <a:buFont typeface="Arial" panose="020B0604020202020204" pitchFamily="34" charset="0"/>
              <a:buChar char="•"/>
            </a:pPr>
            <a:endParaRPr lang="nl-NL" sz="1600" dirty="0">
              <a:latin typeface="Arial" panose="020B0604020202020204" pitchFamily="34" charset="0"/>
              <a:cs typeface="Arial" panose="020B0604020202020204" pitchFamily="34" charset="0"/>
            </a:endParaRPr>
          </a:p>
          <a:p>
            <a:pPr marL="142875" indent="-142875">
              <a:buFont typeface="Arial" panose="020B0604020202020204" pitchFamily="34" charset="0"/>
              <a:buChar char="•"/>
            </a:pPr>
            <a:r>
              <a:rPr lang="nl-NL" sz="1600" dirty="0">
                <a:latin typeface="Arial" panose="020B0604020202020204" pitchFamily="34" charset="0"/>
                <a:cs typeface="Arial" panose="020B0604020202020204" pitchFamily="34" charset="0"/>
              </a:rPr>
              <a:t>Voor de huidige leerlingen van atheneum 2 verandert er nog niets, want zij hebben nooit Spaans gevolgd…</a:t>
            </a:r>
          </a:p>
          <a:p>
            <a:pPr marL="142875" indent="-142875">
              <a:buFont typeface="Arial" panose="020B0604020202020204" pitchFamily="34" charset="0"/>
              <a:buChar char="•"/>
            </a:pPr>
            <a:endParaRPr lang="nl-NL" sz="1600" dirty="0">
              <a:latin typeface="Arial" panose="020B0604020202020204" pitchFamily="34" charset="0"/>
              <a:cs typeface="Arial" panose="020B0604020202020204" pitchFamily="34" charset="0"/>
            </a:endParaRPr>
          </a:p>
          <a:p>
            <a:pPr marL="142875" indent="-142875">
              <a:buFont typeface="Arial" panose="020B0604020202020204" pitchFamily="34" charset="0"/>
              <a:buChar char="•"/>
            </a:pPr>
            <a:r>
              <a:rPr lang="nl-NL" sz="1600" dirty="0">
                <a:latin typeface="Arial" panose="020B0604020202020204" pitchFamily="34" charset="0"/>
                <a:cs typeface="Arial" panose="020B0604020202020204" pitchFamily="34" charset="0"/>
              </a:rPr>
              <a:t>Wil een leerling toch graag meer moderne vreemde talen volgen? Dat kan in de vorm van een extra vak!</a:t>
            </a:r>
          </a:p>
          <a:p>
            <a:pPr marL="142875" indent="-142875">
              <a:buFont typeface="Arial" panose="020B0604020202020204" pitchFamily="34" charset="0"/>
              <a:buChar char="•"/>
            </a:pPr>
            <a:endParaRPr lang="nl-NL" sz="900" dirty="0"/>
          </a:p>
          <a:p>
            <a:endParaRPr lang="nl-NL" sz="900" dirty="0"/>
          </a:p>
        </p:txBody>
      </p:sp>
      <p:pic>
        <p:nvPicPr>
          <p:cNvPr id="4" name="Afbeelding 3">
            <a:extLst>
              <a:ext uri="{FF2B5EF4-FFF2-40B4-BE49-F238E27FC236}">
                <a16:creationId xmlns:a16="http://schemas.microsoft.com/office/drawing/2014/main" id="{AE845FE7-3B30-EF4C-A8ED-4805458223FD}"/>
              </a:ext>
            </a:extLst>
          </p:cNvPr>
          <p:cNvPicPr>
            <a:picLocks noChangeAspect="1"/>
          </p:cNvPicPr>
          <p:nvPr/>
        </p:nvPicPr>
        <p:blipFill>
          <a:blip r:embed="rId3"/>
          <a:stretch>
            <a:fillRect/>
          </a:stretch>
        </p:blipFill>
        <p:spPr>
          <a:xfrm>
            <a:off x="1601390" y="3238500"/>
            <a:ext cx="1195388" cy="957263"/>
          </a:xfrm>
          <a:prstGeom prst="rect">
            <a:avLst/>
          </a:prstGeom>
        </p:spPr>
      </p:pic>
      <p:pic>
        <p:nvPicPr>
          <p:cNvPr id="6" name="Afbeelding 5">
            <a:extLst>
              <a:ext uri="{FF2B5EF4-FFF2-40B4-BE49-F238E27FC236}">
                <a16:creationId xmlns:a16="http://schemas.microsoft.com/office/drawing/2014/main" id="{8ED0BEA5-4CEC-B172-B4F5-9C903932A442}"/>
              </a:ext>
            </a:extLst>
          </p:cNvPr>
          <p:cNvPicPr>
            <a:picLocks noChangeAspect="1"/>
          </p:cNvPicPr>
          <p:nvPr/>
        </p:nvPicPr>
        <p:blipFill>
          <a:blip r:embed="rId4"/>
          <a:stretch>
            <a:fillRect/>
          </a:stretch>
        </p:blipFill>
        <p:spPr>
          <a:xfrm>
            <a:off x="4207669" y="3052763"/>
            <a:ext cx="842963" cy="1143000"/>
          </a:xfrm>
          <a:prstGeom prst="rect">
            <a:avLst/>
          </a:prstGeom>
        </p:spPr>
      </p:pic>
      <p:pic>
        <p:nvPicPr>
          <p:cNvPr id="7" name="Afbeelding 6">
            <a:extLst>
              <a:ext uri="{FF2B5EF4-FFF2-40B4-BE49-F238E27FC236}">
                <a16:creationId xmlns:a16="http://schemas.microsoft.com/office/drawing/2014/main" id="{C0F00AB3-CA4F-482A-BC45-3E74223A3B47}"/>
              </a:ext>
            </a:extLst>
          </p:cNvPr>
          <p:cNvPicPr>
            <a:picLocks noChangeAspect="1"/>
          </p:cNvPicPr>
          <p:nvPr/>
        </p:nvPicPr>
        <p:blipFill>
          <a:blip r:embed="rId5"/>
          <a:stretch>
            <a:fillRect/>
          </a:stretch>
        </p:blipFill>
        <p:spPr>
          <a:xfrm>
            <a:off x="6471048" y="3181350"/>
            <a:ext cx="1071563" cy="1071563"/>
          </a:xfrm>
          <a:prstGeom prst="rect">
            <a:avLst/>
          </a:prstGeom>
        </p:spPr>
      </p:pic>
    </p:spTree>
    <p:extLst>
      <p:ext uri="{BB962C8B-B14F-4D97-AF65-F5344CB8AC3E}">
        <p14:creationId xmlns:p14="http://schemas.microsoft.com/office/powerpoint/2010/main" val="36090008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6C0EC9C-0CFF-4E5C-8C5F-F3A74F55D19B}"/>
              </a:ext>
            </a:extLst>
          </p:cNvPr>
          <p:cNvSpPr txBox="1">
            <a:spLocks/>
          </p:cNvSpPr>
          <p:nvPr/>
        </p:nvSpPr>
        <p:spPr>
          <a:xfrm>
            <a:off x="381000" y="184327"/>
            <a:ext cx="8229600" cy="70088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600"/>
              </a:spcAft>
            </a:pPr>
            <a:r>
              <a:rPr lang="nl-NL" sz="3600" b="1" kern="1200" dirty="0">
                <a:latin typeface="+mj-lt"/>
                <a:ea typeface="+mj-ea"/>
                <a:cs typeface="+mj-cs"/>
              </a:rPr>
              <a:t>Rol ouder</a:t>
            </a:r>
          </a:p>
        </p:txBody>
      </p:sp>
      <p:sp>
        <p:nvSpPr>
          <p:cNvPr id="3" name="Tijdelijke aanduiding voor inhoud 2">
            <a:extLst>
              <a:ext uri="{FF2B5EF4-FFF2-40B4-BE49-F238E27FC236}">
                <a16:creationId xmlns:a16="http://schemas.microsoft.com/office/drawing/2014/main" id="{AC9B2FCF-6FDF-7D2C-7CE5-2DF795825DA8}"/>
              </a:ext>
            </a:extLst>
          </p:cNvPr>
          <p:cNvSpPr>
            <a:spLocks noGrp="1"/>
          </p:cNvSpPr>
          <p:nvPr>
            <p:ph sz="half" idx="2"/>
          </p:nvPr>
        </p:nvSpPr>
        <p:spPr>
          <a:xfrm>
            <a:off x="685800" y="1508352"/>
            <a:ext cx="4038600" cy="4525963"/>
          </a:xfrm>
        </p:spPr>
        <p:txBody>
          <a:bodyPr vert="horz" lIns="91440" tIns="45720" rIns="91440" bIns="45720" rtlCol="0">
            <a:normAutofit/>
          </a:bodyPr>
          <a:lstStyle/>
          <a:p>
            <a:r>
              <a:rPr lang="nl-NL" sz="2000" b="0" i="0" u="none" strike="noStrike" baseline="0" dirty="0">
                <a:solidFill>
                  <a:srgbClr val="000000"/>
                </a:solidFill>
                <a:latin typeface="Arial" panose="020B0604020202020204" pitchFamily="34" charset="0"/>
                <a:cs typeface="Arial" panose="020B0604020202020204" pitchFamily="34" charset="0"/>
              </a:rPr>
              <a:t>Af en toe in magister kijken, gun kinderen óók hun privacy of kans om zelf dingen te bespreken.</a:t>
            </a:r>
          </a:p>
          <a:p>
            <a:r>
              <a:rPr lang="nl-NL" sz="2000" b="0" i="0" u="none" strike="noStrike" baseline="0" dirty="0">
                <a:solidFill>
                  <a:srgbClr val="000000"/>
                </a:solidFill>
                <a:latin typeface="Arial" panose="020B0604020202020204" pitchFamily="34" charset="0"/>
                <a:cs typeface="Arial" panose="020B0604020202020204" pitchFamily="34" charset="0"/>
              </a:rPr>
              <a:t>Bespreken van schermtijd</a:t>
            </a:r>
          </a:p>
          <a:p>
            <a:r>
              <a:rPr lang="nl-NL" sz="2000" b="0" i="0" u="none" strike="noStrike" baseline="0" dirty="0">
                <a:solidFill>
                  <a:srgbClr val="000000"/>
                </a:solidFill>
                <a:latin typeface="Arial" panose="020B0604020202020204" pitchFamily="34" charset="0"/>
                <a:cs typeface="Arial" panose="020B0604020202020204" pitchFamily="34" charset="0"/>
              </a:rPr>
              <a:t>Bespreken van veilig gebruik van sociale media.</a:t>
            </a:r>
          </a:p>
          <a:p>
            <a:r>
              <a:rPr lang="nl-NL" sz="2000" b="0" i="0" u="none" strike="noStrike" baseline="0" dirty="0">
                <a:solidFill>
                  <a:srgbClr val="000000"/>
                </a:solidFill>
                <a:latin typeface="Arial" panose="020B0604020202020204" pitchFamily="34" charset="0"/>
                <a:cs typeface="Arial" panose="020B0604020202020204" pitchFamily="34" charset="0"/>
              </a:rPr>
              <a:t>E-mails van school in de gaten houden.</a:t>
            </a:r>
          </a:p>
          <a:p>
            <a:r>
              <a:rPr lang="nl-NL" sz="2000" b="0" i="0" u="none" strike="noStrike" baseline="0" dirty="0">
                <a:solidFill>
                  <a:srgbClr val="000000"/>
                </a:solidFill>
                <a:latin typeface="Arial" panose="020B0604020202020204" pitchFamily="34" charset="0"/>
                <a:cs typeface="Arial" panose="020B0604020202020204" pitchFamily="34" charset="0"/>
              </a:rPr>
              <a:t>Mentor informeren bij gebeurtenissen die van belang zijn.</a:t>
            </a:r>
          </a:p>
        </p:txBody>
      </p:sp>
      <p:pic>
        <p:nvPicPr>
          <p:cNvPr id="6" name="Afbeelding 5">
            <a:extLst>
              <a:ext uri="{FF2B5EF4-FFF2-40B4-BE49-F238E27FC236}">
                <a16:creationId xmlns:a16="http://schemas.microsoft.com/office/drawing/2014/main" id="{3C4428C0-18C8-228C-A29F-E1031A00D828}"/>
              </a:ext>
            </a:extLst>
          </p:cNvPr>
          <p:cNvPicPr>
            <a:picLocks noChangeAspect="1"/>
          </p:cNvPicPr>
          <p:nvPr/>
        </p:nvPicPr>
        <p:blipFill>
          <a:blip r:embed="rId2"/>
          <a:stretch>
            <a:fillRect/>
          </a:stretch>
        </p:blipFill>
        <p:spPr>
          <a:xfrm>
            <a:off x="4953000" y="1508352"/>
            <a:ext cx="3867861" cy="2610806"/>
          </a:xfrm>
          <a:prstGeom prst="rect">
            <a:avLst/>
          </a:prstGeom>
        </p:spPr>
      </p:pic>
    </p:spTree>
    <p:extLst>
      <p:ext uri="{BB962C8B-B14F-4D97-AF65-F5344CB8AC3E}">
        <p14:creationId xmlns:p14="http://schemas.microsoft.com/office/powerpoint/2010/main" val="39169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6C0EC9C-0CFF-4E5C-8C5F-F3A74F55D19B}"/>
              </a:ext>
            </a:extLst>
          </p:cNvPr>
          <p:cNvSpPr txBox="1">
            <a:spLocks/>
          </p:cNvSpPr>
          <p:nvPr/>
        </p:nvSpPr>
        <p:spPr>
          <a:xfrm>
            <a:off x="381000" y="-167481"/>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600"/>
              </a:spcAft>
            </a:pPr>
            <a:r>
              <a:rPr lang="nl-NL" sz="3600" b="1" kern="1200" dirty="0">
                <a:latin typeface="Arial" panose="020B0604020202020204" pitchFamily="34" charset="0"/>
                <a:cs typeface="Arial" panose="020B0604020202020204" pitchFamily="34" charset="0"/>
              </a:rPr>
              <a:t>Kaartje schrijven</a:t>
            </a:r>
          </a:p>
        </p:txBody>
      </p:sp>
      <p:pic>
        <p:nvPicPr>
          <p:cNvPr id="4098" name="Picture 2" descr="Envelop - C6 circulair 🌿">
            <a:extLst>
              <a:ext uri="{FF2B5EF4-FFF2-40B4-BE49-F238E27FC236}">
                <a16:creationId xmlns:a16="http://schemas.microsoft.com/office/drawing/2014/main" id="{18A5FA2F-CCCC-518B-D780-F3CD9DF00F1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 y="1843881"/>
            <a:ext cx="4038600" cy="4038600"/>
          </a:xfrm>
          <a:prstGeom prst="rect">
            <a:avLst/>
          </a:prstGeom>
          <a:solidFill>
            <a:srgbClr val="FFFFFF"/>
          </a:solidFill>
        </p:spPr>
      </p:pic>
      <p:sp>
        <p:nvSpPr>
          <p:cNvPr id="3" name="Tijdelijke aanduiding voor inhoud 2">
            <a:extLst>
              <a:ext uri="{FF2B5EF4-FFF2-40B4-BE49-F238E27FC236}">
                <a16:creationId xmlns:a16="http://schemas.microsoft.com/office/drawing/2014/main" id="{AC9B2FCF-6FDF-7D2C-7CE5-2DF795825DA8}"/>
              </a:ext>
            </a:extLst>
          </p:cNvPr>
          <p:cNvSpPr>
            <a:spLocks noGrp="1"/>
          </p:cNvSpPr>
          <p:nvPr>
            <p:ph sz="half" idx="2"/>
          </p:nvPr>
        </p:nvSpPr>
        <p:spPr>
          <a:xfrm>
            <a:off x="4648200" y="1600200"/>
            <a:ext cx="4038600" cy="4525963"/>
          </a:xfrm>
        </p:spPr>
        <p:txBody>
          <a:bodyPr vert="horz" lIns="91440" tIns="45720" rIns="91440" bIns="45720" rtlCol="0">
            <a:normAutofit/>
          </a:bodyPr>
          <a:lstStyle/>
          <a:p>
            <a:r>
              <a:rPr lang="nl-NL"/>
              <a:t>Schrijf een kaartje aan je kind.</a:t>
            </a:r>
          </a:p>
          <a:p>
            <a:r>
              <a:rPr lang="nl-NL"/>
              <a:t>Geef hierbij een compliment aan uw zoon/ dochter.</a:t>
            </a:r>
          </a:p>
          <a:p>
            <a:r>
              <a:rPr lang="nl-NL"/>
              <a:t>Halverwege het jaar deelt de mentor de kaartjes uit. </a:t>
            </a:r>
          </a:p>
        </p:txBody>
      </p:sp>
    </p:spTree>
    <p:extLst>
      <p:ext uri="{BB962C8B-B14F-4D97-AF65-F5344CB8AC3E}">
        <p14:creationId xmlns:p14="http://schemas.microsoft.com/office/powerpoint/2010/main" val="2719934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Afbeeldingsresultaat voor vragen"/>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4" descr="Afbeeldingsresultaat voor vragen"/>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itel 5"/>
          <p:cNvSpPr>
            <a:spLocks noGrp="1"/>
          </p:cNvSpPr>
          <p:nvPr>
            <p:ph type="ctrTitle"/>
          </p:nvPr>
        </p:nvSpPr>
        <p:spPr>
          <a:xfrm>
            <a:off x="685800" y="15875"/>
            <a:ext cx="7772400" cy="820837"/>
          </a:xfrm>
        </p:spPr>
        <p:txBody>
          <a:bodyPr>
            <a:normAutofit/>
          </a:bodyPr>
          <a:lstStyle/>
          <a:p>
            <a:pPr algn="l"/>
            <a:r>
              <a:rPr lang="nl-NL" sz="3600" b="1" dirty="0">
                <a:latin typeface="Arial" panose="020B0604020202020204" pitchFamily="34" charset="0"/>
                <a:cs typeface="Arial" panose="020B0604020202020204" pitchFamily="34" charset="0"/>
              </a:rPr>
              <a:t>Afsluiting</a:t>
            </a:r>
          </a:p>
        </p:txBody>
      </p:sp>
      <p:pic>
        <p:nvPicPr>
          <p:cNvPr id="7" name="Afbeelding 6">
            <a:extLst>
              <a:ext uri="{FF2B5EF4-FFF2-40B4-BE49-F238E27FC236}">
                <a16:creationId xmlns:a16="http://schemas.microsoft.com/office/drawing/2014/main" id="{AE65BE52-1BE9-EEC1-C0CA-D599EBD62402}"/>
              </a:ext>
            </a:extLst>
          </p:cNvPr>
          <p:cNvPicPr>
            <a:picLocks noChangeAspect="1"/>
          </p:cNvPicPr>
          <p:nvPr/>
        </p:nvPicPr>
        <p:blipFill>
          <a:blip r:embed="rId3"/>
          <a:stretch>
            <a:fillRect/>
          </a:stretch>
        </p:blipFill>
        <p:spPr>
          <a:xfrm>
            <a:off x="6917216" y="6287163"/>
            <a:ext cx="1769584" cy="372544"/>
          </a:xfrm>
          <a:prstGeom prst="rect">
            <a:avLst/>
          </a:prstGeom>
        </p:spPr>
      </p:pic>
      <p:pic>
        <p:nvPicPr>
          <p:cNvPr id="8" name="Afbeelding 1" descr="image005">
            <a:extLst>
              <a:ext uri="{FF2B5EF4-FFF2-40B4-BE49-F238E27FC236}">
                <a16:creationId xmlns:a16="http://schemas.microsoft.com/office/drawing/2014/main" id="{51526CBF-8708-D14E-0792-1DE30666B5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9111" y="1066660"/>
            <a:ext cx="4495414" cy="2072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inhoud 2">
            <a:extLst>
              <a:ext uri="{FF2B5EF4-FFF2-40B4-BE49-F238E27FC236}">
                <a16:creationId xmlns:a16="http://schemas.microsoft.com/office/drawing/2014/main" id="{010CCF9D-ACCB-020E-D86C-D47923582EB6}"/>
              </a:ext>
            </a:extLst>
          </p:cNvPr>
          <p:cNvSpPr txBox="1">
            <a:spLocks/>
          </p:cNvSpPr>
          <p:nvPr/>
        </p:nvSpPr>
        <p:spPr>
          <a:xfrm>
            <a:off x="526704" y="974309"/>
            <a:ext cx="3875617" cy="4259124"/>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defRPr/>
            </a:pPr>
            <a:r>
              <a:rPr lang="nl-NL" sz="2400" dirty="0">
                <a:solidFill>
                  <a:schemeClr val="tx1"/>
                </a:solidFill>
                <a:cs typeface="Arial" panose="020B0604020202020204" pitchFamily="34" charset="0"/>
              </a:rPr>
              <a:t>Mag altijd mailen</a:t>
            </a:r>
          </a:p>
          <a:p>
            <a:pPr marL="342900" indent="-342900" algn="l">
              <a:buFont typeface="Arial" panose="020B0604020202020204" pitchFamily="34" charset="0"/>
              <a:buChar char="•"/>
              <a:defRPr/>
            </a:pPr>
            <a:r>
              <a:rPr lang="nl-NL" sz="2400" dirty="0">
                <a:solidFill>
                  <a:srgbClr val="5757FF"/>
                </a:solidFill>
                <a:cs typeface="Arial" panose="020B0604020202020204" pitchFamily="34" charset="0"/>
                <a:hlinkClick r:id="rId5">
                  <a:extLst>
                    <a:ext uri="{A12FA001-AC4F-418D-AE19-62706E023703}">
                      <ahyp:hlinkClr xmlns:ahyp="http://schemas.microsoft.com/office/drawing/2018/hyperlinkcolor" val="tx"/>
                    </a:ext>
                  </a:extLst>
                </a:hlinkClick>
              </a:rPr>
              <a:t>Magister</a:t>
            </a:r>
            <a:r>
              <a:rPr lang="nl-NL" sz="2400" dirty="0">
                <a:solidFill>
                  <a:srgbClr val="5757FF"/>
                </a:solidFill>
                <a:cs typeface="Arial" panose="020B0604020202020204" pitchFamily="34" charset="0"/>
              </a:rPr>
              <a:t> </a:t>
            </a:r>
            <a:r>
              <a:rPr lang="nl-NL" sz="2400" dirty="0">
                <a:solidFill>
                  <a:schemeClr val="tx1"/>
                </a:solidFill>
                <a:cs typeface="Arial" panose="020B0604020202020204" pitchFamily="34" charset="0"/>
              </a:rPr>
              <a:t>/ </a:t>
            </a:r>
            <a:r>
              <a:rPr lang="nl-NL" sz="2400" dirty="0">
                <a:solidFill>
                  <a:srgbClr val="5757FF"/>
                </a:solidFill>
                <a:cs typeface="Arial" panose="020B0604020202020204" pitchFamily="34" charset="0"/>
                <a:hlinkClick r:id="rId6">
                  <a:extLst>
                    <a:ext uri="{A12FA001-AC4F-418D-AE19-62706E023703}">
                      <ahyp:hlinkClr xmlns:ahyp="http://schemas.microsoft.com/office/drawing/2018/hyperlinkcolor" val="tx"/>
                    </a:ext>
                  </a:extLst>
                </a:hlinkClick>
              </a:rPr>
              <a:t>Website</a:t>
            </a:r>
            <a:r>
              <a:rPr lang="nl-NL" sz="2400" dirty="0">
                <a:solidFill>
                  <a:srgbClr val="5757FF"/>
                </a:solidFill>
                <a:cs typeface="Arial" panose="020B0604020202020204" pitchFamily="34" charset="0"/>
              </a:rPr>
              <a:t> </a:t>
            </a:r>
            <a:r>
              <a:rPr lang="nl-NL" sz="2400" dirty="0">
                <a:solidFill>
                  <a:schemeClr val="tx1"/>
                </a:solidFill>
                <a:cs typeface="Arial" panose="020B0604020202020204" pitchFamily="34" charset="0"/>
              </a:rPr>
              <a:t>/ </a:t>
            </a:r>
            <a:r>
              <a:rPr lang="nl-NL" sz="2400" dirty="0">
                <a:solidFill>
                  <a:srgbClr val="5757FF"/>
                </a:solidFill>
                <a:cs typeface="Arial" panose="020B0604020202020204" pitchFamily="34" charset="0"/>
                <a:hlinkClick r:id="rId7">
                  <a:extLst>
                    <a:ext uri="{A12FA001-AC4F-418D-AE19-62706E023703}">
                      <ahyp:hlinkClr xmlns:ahyp="http://schemas.microsoft.com/office/drawing/2018/hyperlinkcolor" val="tx"/>
                    </a:ext>
                  </a:extLst>
                </a:hlinkClick>
              </a:rPr>
              <a:t>Facebook</a:t>
            </a:r>
            <a:r>
              <a:rPr lang="nl-NL" sz="2400" dirty="0">
                <a:solidFill>
                  <a:schemeClr val="tx1"/>
                </a:solidFill>
                <a:cs typeface="Arial" panose="020B0604020202020204" pitchFamily="34" charset="0"/>
              </a:rPr>
              <a:t> / Instagram in de gaten houden!</a:t>
            </a:r>
          </a:p>
          <a:p>
            <a:pPr marL="342900" indent="-342900" algn="l">
              <a:buFont typeface="Arial" panose="020B0604020202020204" pitchFamily="34" charset="0"/>
              <a:buChar char="•"/>
              <a:defRPr/>
            </a:pPr>
            <a:r>
              <a:rPr lang="nl-NL" sz="2400" dirty="0">
                <a:solidFill>
                  <a:schemeClr val="tx1"/>
                </a:solidFill>
                <a:cs typeface="Arial" panose="020B0604020202020204" pitchFamily="34" charset="0"/>
              </a:rPr>
              <a:t>Problemen Magister </a:t>
            </a:r>
            <a:r>
              <a:rPr lang="nl-NL" sz="2400" dirty="0">
                <a:solidFill>
                  <a:schemeClr val="tx1"/>
                </a:solidFill>
                <a:cs typeface="Arial" panose="020B0604020202020204" pitchFamily="34" charset="0"/>
                <a:sym typeface="Wingdings" panose="05000000000000000000" pitchFamily="2" charset="2"/>
              </a:rPr>
              <a:t> </a:t>
            </a:r>
            <a:r>
              <a:rPr lang="nl-NL" sz="2400" dirty="0">
                <a:solidFill>
                  <a:srgbClr val="5757FF"/>
                </a:solidFill>
                <a:cs typeface="Arial" panose="020B0604020202020204" pitchFamily="34" charset="0"/>
                <a:sym typeface="Wingdings" panose="05000000000000000000" pitchFamily="2" charset="2"/>
                <a:hlinkClick r:id="rId8">
                  <a:extLst>
                    <a:ext uri="{A12FA001-AC4F-418D-AE19-62706E023703}">
                      <ahyp:hlinkClr xmlns:ahyp="http://schemas.microsoft.com/office/drawing/2018/hyperlinkcolor" val="tx"/>
                    </a:ext>
                  </a:extLst>
                </a:hlinkClick>
              </a:rPr>
              <a:t>magister@sgweredi.nl</a:t>
            </a:r>
            <a:r>
              <a:rPr lang="nl-NL" sz="2400" dirty="0">
                <a:solidFill>
                  <a:srgbClr val="5757FF"/>
                </a:solidFill>
                <a:cs typeface="Arial" panose="020B0604020202020204" pitchFamily="34" charset="0"/>
                <a:sym typeface="Wingdings" panose="05000000000000000000" pitchFamily="2" charset="2"/>
              </a:rPr>
              <a:t> </a:t>
            </a:r>
          </a:p>
          <a:p>
            <a:pPr marL="342900" indent="-342900" algn="l">
              <a:buFont typeface="Arial" panose="020B0604020202020204" pitchFamily="34" charset="0"/>
              <a:buChar char="•"/>
              <a:defRPr/>
            </a:pPr>
            <a:r>
              <a:rPr lang="nl-NL" sz="2400" dirty="0">
                <a:solidFill>
                  <a:schemeClr val="tx1"/>
                </a:solidFill>
                <a:cs typeface="Arial" panose="020B0604020202020204" pitchFamily="34" charset="0"/>
                <a:sym typeface="Wingdings" panose="05000000000000000000" pitchFamily="2" charset="2"/>
              </a:rPr>
              <a:t>Teamleider  </a:t>
            </a:r>
            <a:r>
              <a:rPr lang="nl-NL" sz="2400" dirty="0">
                <a:solidFill>
                  <a:schemeClr val="tx1"/>
                </a:solidFill>
                <a:cs typeface="Arial" panose="020B0604020202020204" pitchFamily="34" charset="0"/>
                <a:sym typeface="Wingdings" panose="05000000000000000000" pitchFamily="2" charset="2"/>
                <a:hlinkClick r:id="rId9"/>
              </a:rPr>
              <a:t>bwr@sgweredi.nl</a:t>
            </a:r>
            <a:r>
              <a:rPr lang="nl-NL" sz="2400" dirty="0">
                <a:solidFill>
                  <a:schemeClr val="tx1"/>
                </a:solidFill>
                <a:cs typeface="Arial" panose="020B0604020202020204" pitchFamily="34" charset="0"/>
                <a:sym typeface="Wingdings" panose="05000000000000000000" pitchFamily="2" charset="2"/>
              </a:rPr>
              <a:t> </a:t>
            </a:r>
          </a:p>
          <a:p>
            <a:pPr marL="342900" indent="-342900" algn="l">
              <a:buFont typeface="Arial" panose="020B0604020202020204" pitchFamily="34" charset="0"/>
              <a:buChar char="•"/>
              <a:defRPr/>
            </a:pPr>
            <a:r>
              <a:rPr lang="nl-NL" sz="2400" dirty="0">
                <a:solidFill>
                  <a:schemeClr val="tx1"/>
                </a:solidFill>
                <a:cs typeface="Arial" panose="020B0604020202020204" pitchFamily="34" charset="0"/>
                <a:sym typeface="Wingdings" panose="05000000000000000000" pitchFamily="2" charset="2"/>
              </a:rPr>
              <a:t>Algemeen  </a:t>
            </a:r>
            <a:r>
              <a:rPr lang="nl-NL" sz="2400" dirty="0">
                <a:solidFill>
                  <a:srgbClr val="5757FF"/>
                </a:solidFill>
                <a:cs typeface="Arial" panose="020B0604020202020204" pitchFamily="34" charset="0"/>
                <a:sym typeface="Wingdings" panose="05000000000000000000" pitchFamily="2" charset="2"/>
                <a:hlinkClick r:id="rId10">
                  <a:extLst>
                    <a:ext uri="{A12FA001-AC4F-418D-AE19-62706E023703}">
                      <ahyp:hlinkClr xmlns:ahyp="http://schemas.microsoft.com/office/drawing/2018/hyperlinkcolor" val="tx"/>
                    </a:ext>
                  </a:extLst>
                </a:hlinkClick>
              </a:rPr>
              <a:t>info@sgweredi.nl</a:t>
            </a:r>
            <a:endParaRPr lang="nl-NL" sz="2400" dirty="0">
              <a:solidFill>
                <a:srgbClr val="5757FF"/>
              </a:solidFill>
              <a:cs typeface="Arial" panose="020B0604020202020204" pitchFamily="34" charset="0"/>
              <a:sym typeface="Wingdings" panose="05000000000000000000" pitchFamily="2" charset="2"/>
            </a:endParaRPr>
          </a:p>
          <a:p>
            <a:pPr marL="342900" indent="-342900" algn="l">
              <a:buFont typeface="Arial" panose="020B0604020202020204" pitchFamily="34" charset="0"/>
              <a:buChar char="•"/>
              <a:defRPr/>
            </a:pPr>
            <a:r>
              <a:rPr lang="nl-NL" sz="2400" dirty="0">
                <a:solidFill>
                  <a:schemeClr val="tx1"/>
                </a:solidFill>
                <a:cs typeface="Arial" panose="020B0604020202020204" pitchFamily="34" charset="0"/>
                <a:sym typeface="Wingdings" panose="05000000000000000000" pitchFamily="2" charset="2"/>
              </a:rPr>
              <a:t>Vakdocent  </a:t>
            </a:r>
          </a:p>
          <a:p>
            <a:pPr marL="342900" indent="-342900" algn="l">
              <a:buFont typeface="Arial" panose="020B0604020202020204" pitchFamily="34" charset="0"/>
              <a:buChar char="•"/>
              <a:defRPr/>
            </a:pPr>
            <a:r>
              <a:rPr lang="nl-NL" sz="2400" dirty="0">
                <a:solidFill>
                  <a:schemeClr val="tx1"/>
                </a:solidFill>
                <a:cs typeface="Arial" panose="020B0604020202020204" pitchFamily="34" charset="0"/>
                <a:sym typeface="Wingdings" panose="05000000000000000000" pitchFamily="2" charset="2"/>
              </a:rPr>
              <a:t>	&lt;afk. rooster&gt;@sgweredi.nl </a:t>
            </a:r>
            <a:endParaRPr lang="nl-NL" sz="2400" dirty="0">
              <a:solidFill>
                <a:schemeClr val="tx1"/>
              </a:solidFill>
              <a:cs typeface="Arial" panose="020B0604020202020204" pitchFamily="34" charset="0"/>
            </a:endParaRPr>
          </a:p>
          <a:p>
            <a:endParaRPr lang="nl-NL" altLang="nl-NL" sz="2400" dirty="0">
              <a:latin typeface="Arial" panose="020B0604020202020204" pitchFamily="34" charset="0"/>
              <a:cs typeface="Arial" panose="020B0604020202020204" pitchFamily="34" charset="0"/>
            </a:endParaRPr>
          </a:p>
          <a:p>
            <a:endParaRPr lang="nl-NL" sz="2400" dirty="0">
              <a:latin typeface="Arial"/>
              <a:cs typeface="Arial"/>
            </a:endParaRPr>
          </a:p>
        </p:txBody>
      </p:sp>
      <p:sp>
        <p:nvSpPr>
          <p:cNvPr id="11" name="Titel 1">
            <a:extLst>
              <a:ext uri="{FF2B5EF4-FFF2-40B4-BE49-F238E27FC236}">
                <a16:creationId xmlns:a16="http://schemas.microsoft.com/office/drawing/2014/main" id="{73BFFD13-6821-4423-A4C4-2A4110A40BAA}"/>
              </a:ext>
            </a:extLst>
          </p:cNvPr>
          <p:cNvSpPr txBox="1">
            <a:spLocks/>
          </p:cNvSpPr>
          <p:nvPr/>
        </p:nvSpPr>
        <p:spPr>
          <a:xfrm>
            <a:off x="2286000" y="5233433"/>
            <a:ext cx="6172200" cy="857251"/>
          </a:xfrm>
          <a:prstGeom prst="rect">
            <a:avLst/>
          </a:prstGeom>
        </p:spPr>
        <p:txBody>
          <a:bodyPr vert="horz" lIns="68580" tIns="34291" rIns="68580" bIns="34291" rtlCol="0" anchor="ctr">
            <a:normAutofit/>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altLang="nl-NL" sz="2700" b="1" dirty="0">
                <a:latin typeface="Arial" panose="020B0604020202020204" pitchFamily="34" charset="0"/>
                <a:cs typeface="Arial" panose="020B0604020202020204" pitchFamily="34" charset="0"/>
              </a:rPr>
              <a:t>Bedankt voor jullie aandacht!</a:t>
            </a:r>
            <a:endParaRPr lang="nl-NL" sz="2700" b="1" dirty="0">
              <a:latin typeface="Arial"/>
              <a:cs typeface="Arial"/>
            </a:endParaRPr>
          </a:p>
        </p:txBody>
      </p:sp>
    </p:spTree>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764704"/>
          </a:xfrm>
        </p:spPr>
        <p:txBody>
          <a:bodyPr>
            <a:normAutofit/>
          </a:bodyPr>
          <a:lstStyle/>
          <a:p>
            <a:pPr algn="l"/>
            <a:r>
              <a:rPr lang="nl-NL" sz="3600" b="1">
                <a:latin typeface="Arial" panose="020B0604020202020204" pitchFamily="34" charset="0"/>
                <a:cs typeface="Arial" panose="020B0604020202020204" pitchFamily="34" charset="0"/>
              </a:rPr>
              <a:t>Vakantiedata</a:t>
            </a:r>
          </a:p>
        </p:txBody>
      </p:sp>
      <p:pic>
        <p:nvPicPr>
          <p:cNvPr id="3" name="Afbeelding 2">
            <a:extLst>
              <a:ext uri="{FF2B5EF4-FFF2-40B4-BE49-F238E27FC236}">
                <a16:creationId xmlns:a16="http://schemas.microsoft.com/office/drawing/2014/main" id="{FAE091DD-F60F-E1B0-C077-CBFEC9EBAD7C}"/>
              </a:ext>
            </a:extLst>
          </p:cNvPr>
          <p:cNvPicPr>
            <a:picLocks noChangeAspect="1"/>
          </p:cNvPicPr>
          <p:nvPr/>
        </p:nvPicPr>
        <p:blipFill>
          <a:blip r:embed="rId2"/>
          <a:stretch>
            <a:fillRect/>
          </a:stretch>
        </p:blipFill>
        <p:spPr>
          <a:xfrm>
            <a:off x="6917216" y="6287163"/>
            <a:ext cx="1769584" cy="372544"/>
          </a:xfrm>
          <a:prstGeom prst="rect">
            <a:avLst/>
          </a:prstGeom>
        </p:spPr>
      </p:pic>
      <p:pic>
        <p:nvPicPr>
          <p:cNvPr id="5" name="Afbeelding 4">
            <a:extLst>
              <a:ext uri="{FF2B5EF4-FFF2-40B4-BE49-F238E27FC236}">
                <a16:creationId xmlns:a16="http://schemas.microsoft.com/office/drawing/2014/main" id="{4EE1AA44-5729-E149-53D3-049DE987DF0E}"/>
              </a:ext>
            </a:extLst>
          </p:cNvPr>
          <p:cNvPicPr>
            <a:picLocks noChangeAspect="1"/>
          </p:cNvPicPr>
          <p:nvPr/>
        </p:nvPicPr>
        <p:blipFill>
          <a:blip r:embed="rId3"/>
          <a:stretch>
            <a:fillRect/>
          </a:stretch>
        </p:blipFill>
        <p:spPr>
          <a:xfrm>
            <a:off x="899592" y="1196752"/>
            <a:ext cx="5256584" cy="5233529"/>
          </a:xfrm>
          <a:prstGeom prst="rect">
            <a:avLst/>
          </a:prstGeom>
        </p:spPr>
      </p:pic>
    </p:spTree>
    <p:extLst>
      <p:ext uri="{BB962C8B-B14F-4D97-AF65-F5344CB8AC3E}">
        <p14:creationId xmlns:p14="http://schemas.microsoft.com/office/powerpoint/2010/main" val="1169710026"/>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Afbeeldingsresultaat voor vragen"/>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4" descr="Afbeeldingsresultaat voor vragen"/>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 name="Afbeelding 4"/>
          <p:cNvPicPr>
            <a:picLocks noChangeAspect="1"/>
          </p:cNvPicPr>
          <p:nvPr/>
        </p:nvPicPr>
        <p:blipFill>
          <a:blip r:embed="rId3"/>
          <a:stretch>
            <a:fillRect/>
          </a:stretch>
        </p:blipFill>
        <p:spPr>
          <a:xfrm>
            <a:off x="2087724" y="1196752"/>
            <a:ext cx="4968552" cy="3306346"/>
          </a:xfrm>
          <a:prstGeom prst="rect">
            <a:avLst/>
          </a:prstGeom>
        </p:spPr>
      </p:pic>
      <p:sp>
        <p:nvSpPr>
          <p:cNvPr id="6" name="Titel 5"/>
          <p:cNvSpPr>
            <a:spLocks noGrp="1"/>
          </p:cNvSpPr>
          <p:nvPr>
            <p:ph type="ctrTitle"/>
          </p:nvPr>
        </p:nvSpPr>
        <p:spPr>
          <a:xfrm>
            <a:off x="685800" y="15875"/>
            <a:ext cx="7772400" cy="820837"/>
          </a:xfrm>
        </p:spPr>
        <p:txBody>
          <a:bodyPr>
            <a:normAutofit/>
          </a:bodyPr>
          <a:lstStyle/>
          <a:p>
            <a:pPr algn="l"/>
            <a:r>
              <a:rPr lang="nl-NL" sz="3600" b="1" dirty="0">
                <a:latin typeface="Arial" panose="020B0604020202020204" pitchFamily="34" charset="0"/>
                <a:cs typeface="Arial" panose="020B0604020202020204" pitchFamily="34" charset="0"/>
              </a:rPr>
              <a:t>Vragen?</a:t>
            </a:r>
          </a:p>
        </p:txBody>
      </p:sp>
      <p:sp>
        <p:nvSpPr>
          <p:cNvPr id="2" name="Tekstvak 1">
            <a:extLst>
              <a:ext uri="{FF2B5EF4-FFF2-40B4-BE49-F238E27FC236}">
                <a16:creationId xmlns:a16="http://schemas.microsoft.com/office/drawing/2014/main" id="{ECE9A1F0-1862-4D3F-8983-BEA5F925AD15}"/>
              </a:ext>
            </a:extLst>
          </p:cNvPr>
          <p:cNvSpPr txBox="1"/>
          <p:nvPr/>
        </p:nvSpPr>
        <p:spPr>
          <a:xfrm>
            <a:off x="552660" y="4581128"/>
            <a:ext cx="7979779" cy="1107996"/>
          </a:xfrm>
          <a:prstGeom prst="rect">
            <a:avLst/>
          </a:prstGeom>
          <a:noFill/>
        </p:spPr>
        <p:txBody>
          <a:bodyPr wrap="square" rtlCol="0">
            <a:spAutoFit/>
          </a:bodyPr>
          <a:lstStyle/>
          <a:p>
            <a:pPr algn="ctr"/>
            <a:endParaRPr lang="nl-NL" sz="2200" b="1" dirty="0"/>
          </a:p>
          <a:p>
            <a:pPr algn="ctr"/>
            <a:r>
              <a:rPr lang="nl-NL" sz="2200" b="1" dirty="0"/>
              <a:t>Zijn er persoonlijke op en/of aanmerkingen betreft uw kind? Mail even naar de persoonlijke mentor. </a:t>
            </a:r>
          </a:p>
        </p:txBody>
      </p:sp>
      <p:pic>
        <p:nvPicPr>
          <p:cNvPr id="7" name="Afbeelding 6">
            <a:extLst>
              <a:ext uri="{FF2B5EF4-FFF2-40B4-BE49-F238E27FC236}">
                <a16:creationId xmlns:a16="http://schemas.microsoft.com/office/drawing/2014/main" id="{AE65BE52-1BE9-EEC1-C0CA-D599EBD62402}"/>
              </a:ext>
            </a:extLst>
          </p:cNvPr>
          <p:cNvPicPr>
            <a:picLocks noChangeAspect="1"/>
          </p:cNvPicPr>
          <p:nvPr/>
        </p:nvPicPr>
        <p:blipFill>
          <a:blip r:embed="rId4"/>
          <a:stretch>
            <a:fillRect/>
          </a:stretch>
        </p:blipFill>
        <p:spPr>
          <a:xfrm>
            <a:off x="6917216" y="6287163"/>
            <a:ext cx="1769584" cy="372544"/>
          </a:xfrm>
          <a:prstGeom prst="rect">
            <a:avLst/>
          </a:prstGeom>
        </p:spPr>
      </p:pic>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8" y="0"/>
            <a:ext cx="8229600" cy="821481"/>
          </a:xfrm>
        </p:spPr>
        <p:txBody>
          <a:bodyPr>
            <a:normAutofit/>
          </a:bodyPr>
          <a:lstStyle/>
          <a:p>
            <a:pPr algn="l"/>
            <a:r>
              <a:rPr lang="nl-NL" sz="3600" b="1" dirty="0">
                <a:latin typeface="Arial"/>
                <a:cs typeface="Arial"/>
              </a:rPr>
              <a:t>Even voorstellen…</a:t>
            </a:r>
          </a:p>
        </p:txBody>
      </p:sp>
      <p:pic>
        <p:nvPicPr>
          <p:cNvPr id="8" name="Afbeelding 7">
            <a:extLst>
              <a:ext uri="{FF2B5EF4-FFF2-40B4-BE49-F238E27FC236}">
                <a16:creationId xmlns:a16="http://schemas.microsoft.com/office/drawing/2014/main" id="{5B2078CA-8715-69D1-6AB6-84911D2B0DE5}"/>
              </a:ext>
            </a:extLst>
          </p:cNvPr>
          <p:cNvPicPr>
            <a:picLocks noChangeAspect="1"/>
          </p:cNvPicPr>
          <p:nvPr/>
        </p:nvPicPr>
        <p:blipFill>
          <a:blip r:embed="rId2"/>
          <a:stretch>
            <a:fillRect/>
          </a:stretch>
        </p:blipFill>
        <p:spPr>
          <a:xfrm>
            <a:off x="6917216" y="6287163"/>
            <a:ext cx="1769584" cy="372544"/>
          </a:xfrm>
          <a:prstGeom prst="rect">
            <a:avLst/>
          </a:prstGeom>
        </p:spPr>
      </p:pic>
      <p:sp>
        <p:nvSpPr>
          <p:cNvPr id="15" name="Tijdelijke aanduiding voor inhoud 2">
            <a:extLst>
              <a:ext uri="{FF2B5EF4-FFF2-40B4-BE49-F238E27FC236}">
                <a16:creationId xmlns:a16="http://schemas.microsoft.com/office/drawing/2014/main" id="{3E997BD6-22FC-9243-8062-3F6677618CD8}"/>
              </a:ext>
            </a:extLst>
          </p:cNvPr>
          <p:cNvSpPr txBox="1">
            <a:spLocks/>
          </p:cNvSpPr>
          <p:nvPr/>
        </p:nvSpPr>
        <p:spPr>
          <a:xfrm>
            <a:off x="490838" y="3744470"/>
            <a:ext cx="2671592" cy="1496404"/>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nl-NL" sz="1400" b="1" dirty="0">
                <a:latin typeface="Arial"/>
                <a:cs typeface="Arial"/>
              </a:rPr>
              <a:t>Jessica Kusters</a:t>
            </a:r>
          </a:p>
          <a:p>
            <a:pPr marL="0" indent="0" algn="ctr">
              <a:buFont typeface="Arial"/>
              <a:buNone/>
            </a:pPr>
            <a:r>
              <a:rPr lang="nl-NL" sz="1400" b="1" dirty="0" err="1">
                <a:latin typeface="Arial"/>
                <a:cs typeface="Arial"/>
              </a:rPr>
              <a:t>Leerlingcoach</a:t>
            </a:r>
            <a:endParaRPr lang="nl-NL" sz="1400" b="1" dirty="0">
              <a:latin typeface="Arial"/>
              <a:cs typeface="Arial"/>
            </a:endParaRPr>
          </a:p>
          <a:p>
            <a:pPr marL="0" indent="0" algn="ctr">
              <a:buFont typeface="Arial"/>
              <a:buNone/>
            </a:pPr>
            <a:r>
              <a:rPr lang="nl-NL" sz="1400" dirty="0">
                <a:latin typeface="Arial"/>
                <a:cs typeface="Arial"/>
                <a:hlinkClick r:id="rId3"/>
              </a:rPr>
              <a:t>ktr@sgweredi.nl</a:t>
            </a:r>
            <a:endParaRPr lang="nl-NL" sz="1400" dirty="0">
              <a:latin typeface="Arial"/>
              <a:cs typeface="Arial"/>
            </a:endParaRPr>
          </a:p>
          <a:p>
            <a:pPr marL="0" indent="0" algn="ctr">
              <a:buFont typeface="Arial"/>
              <a:buNone/>
            </a:pPr>
            <a:r>
              <a:rPr lang="nl-NL" sz="1400" dirty="0">
                <a:latin typeface="Arial"/>
                <a:cs typeface="Arial"/>
              </a:rPr>
              <a:t>Aanwezig: Woensdag t/m vrijdag</a:t>
            </a:r>
          </a:p>
        </p:txBody>
      </p:sp>
      <p:sp>
        <p:nvSpPr>
          <p:cNvPr id="17" name="Tijdelijke aanduiding voor inhoud 2">
            <a:extLst>
              <a:ext uri="{FF2B5EF4-FFF2-40B4-BE49-F238E27FC236}">
                <a16:creationId xmlns:a16="http://schemas.microsoft.com/office/drawing/2014/main" id="{AD3C3240-E82F-5DEF-DE2E-10CDDCE4E50A}"/>
              </a:ext>
            </a:extLst>
          </p:cNvPr>
          <p:cNvSpPr txBox="1">
            <a:spLocks/>
          </p:cNvSpPr>
          <p:nvPr/>
        </p:nvSpPr>
        <p:spPr>
          <a:xfrm>
            <a:off x="2843808" y="3744470"/>
            <a:ext cx="2671592" cy="1496404"/>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nl-NL" sz="1400" b="1" dirty="0">
                <a:latin typeface="Arial"/>
                <a:cs typeface="Arial"/>
              </a:rPr>
              <a:t>Marieke Neutkens</a:t>
            </a:r>
          </a:p>
          <a:p>
            <a:pPr marL="0" indent="0" algn="ctr">
              <a:buFont typeface="Arial"/>
              <a:buNone/>
            </a:pPr>
            <a:r>
              <a:rPr lang="nl-NL" sz="1400" b="1" dirty="0" err="1">
                <a:latin typeface="Arial"/>
                <a:cs typeface="Arial"/>
              </a:rPr>
              <a:t>Leerlingcoach</a:t>
            </a:r>
            <a:endParaRPr lang="nl-NL" sz="1400" b="1" dirty="0">
              <a:latin typeface="Arial"/>
              <a:cs typeface="Arial"/>
            </a:endParaRPr>
          </a:p>
          <a:p>
            <a:pPr marL="0" indent="0" algn="ctr">
              <a:buFont typeface="Arial"/>
              <a:buNone/>
            </a:pPr>
            <a:r>
              <a:rPr lang="nl-NL" sz="1400" dirty="0">
                <a:latin typeface="Arial"/>
                <a:cs typeface="Arial"/>
                <a:hlinkClick r:id="rId4"/>
              </a:rPr>
              <a:t>ntk@sgweredi.nl</a:t>
            </a:r>
            <a:endParaRPr lang="nl-NL" sz="1400" dirty="0">
              <a:latin typeface="Arial"/>
              <a:cs typeface="Arial"/>
            </a:endParaRPr>
          </a:p>
          <a:p>
            <a:pPr marL="0" indent="0" algn="ctr">
              <a:buFont typeface="Arial"/>
              <a:buNone/>
            </a:pPr>
            <a:r>
              <a:rPr lang="nl-NL" sz="1400" dirty="0">
                <a:latin typeface="Arial"/>
                <a:cs typeface="Arial"/>
              </a:rPr>
              <a:t>Aanwezig: maandag t/m donderdag</a:t>
            </a:r>
          </a:p>
        </p:txBody>
      </p:sp>
      <p:pic>
        <p:nvPicPr>
          <p:cNvPr id="21" name="Afbeelding 20">
            <a:extLst>
              <a:ext uri="{FF2B5EF4-FFF2-40B4-BE49-F238E27FC236}">
                <a16:creationId xmlns:a16="http://schemas.microsoft.com/office/drawing/2014/main" id="{1DC8CBF2-98C8-A343-A140-C5BA2AA52A69}"/>
              </a:ext>
            </a:extLst>
          </p:cNvPr>
          <p:cNvPicPr>
            <a:picLocks noChangeAspect="1"/>
          </p:cNvPicPr>
          <p:nvPr/>
        </p:nvPicPr>
        <p:blipFill>
          <a:blip r:embed="rId5"/>
          <a:stretch>
            <a:fillRect/>
          </a:stretch>
        </p:blipFill>
        <p:spPr>
          <a:xfrm>
            <a:off x="969952" y="1848730"/>
            <a:ext cx="1828800" cy="1828800"/>
          </a:xfrm>
          <a:prstGeom prst="rect">
            <a:avLst/>
          </a:prstGeom>
        </p:spPr>
      </p:pic>
      <p:pic>
        <p:nvPicPr>
          <p:cNvPr id="22" name="Afbeelding 21">
            <a:extLst>
              <a:ext uri="{FF2B5EF4-FFF2-40B4-BE49-F238E27FC236}">
                <a16:creationId xmlns:a16="http://schemas.microsoft.com/office/drawing/2014/main" id="{2A31F0D1-A697-770E-AB3D-244B46287BC0}"/>
              </a:ext>
            </a:extLst>
          </p:cNvPr>
          <p:cNvPicPr>
            <a:picLocks noChangeAspect="1"/>
          </p:cNvPicPr>
          <p:nvPr/>
        </p:nvPicPr>
        <p:blipFill>
          <a:blip r:embed="rId6"/>
          <a:stretch>
            <a:fillRect/>
          </a:stretch>
        </p:blipFill>
        <p:spPr>
          <a:xfrm>
            <a:off x="3277866" y="1848730"/>
            <a:ext cx="1828800" cy="1828800"/>
          </a:xfrm>
          <a:prstGeom prst="rect">
            <a:avLst/>
          </a:prstGeom>
        </p:spPr>
      </p:pic>
      <p:sp>
        <p:nvSpPr>
          <p:cNvPr id="6" name="Tijdelijke aanduiding voor inhoud 2">
            <a:extLst>
              <a:ext uri="{FF2B5EF4-FFF2-40B4-BE49-F238E27FC236}">
                <a16:creationId xmlns:a16="http://schemas.microsoft.com/office/drawing/2014/main" id="{7541EDAB-8560-CCB5-15C1-4722393DC7E7}"/>
              </a:ext>
            </a:extLst>
          </p:cNvPr>
          <p:cNvSpPr txBox="1">
            <a:spLocks/>
          </p:cNvSpPr>
          <p:nvPr/>
        </p:nvSpPr>
        <p:spPr>
          <a:xfrm>
            <a:off x="5140768" y="3744470"/>
            <a:ext cx="2671592" cy="1496404"/>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nl-NL" sz="1400" b="1" dirty="0">
                <a:latin typeface="Arial"/>
                <a:cs typeface="Arial"/>
              </a:rPr>
              <a:t>Loes Basters</a:t>
            </a:r>
          </a:p>
          <a:p>
            <a:pPr marL="0" indent="0" algn="ctr">
              <a:buFont typeface="Arial"/>
              <a:buNone/>
            </a:pPr>
            <a:r>
              <a:rPr lang="nl-NL" sz="1400" b="1" dirty="0">
                <a:latin typeface="Arial"/>
                <a:cs typeface="Arial"/>
              </a:rPr>
              <a:t>Vertrouwenspersoon</a:t>
            </a:r>
          </a:p>
          <a:p>
            <a:pPr marL="0" indent="0" algn="ctr">
              <a:buFont typeface="Arial"/>
              <a:buNone/>
            </a:pPr>
            <a:r>
              <a:rPr lang="nl-NL" sz="1400" dirty="0">
                <a:latin typeface="Arial"/>
                <a:cs typeface="Arial"/>
                <a:hlinkClick r:id="rId4"/>
              </a:rPr>
              <a:t>bsr@sgweredi.nl</a:t>
            </a:r>
            <a:endParaRPr lang="nl-NL" sz="1400" dirty="0">
              <a:latin typeface="Arial"/>
              <a:cs typeface="Arial"/>
            </a:endParaRPr>
          </a:p>
          <a:p>
            <a:pPr marL="0" indent="0" algn="ctr">
              <a:buFont typeface="Arial"/>
              <a:buNone/>
            </a:pPr>
            <a:r>
              <a:rPr lang="nl-NL" sz="1400" dirty="0">
                <a:latin typeface="Arial"/>
                <a:cs typeface="Arial"/>
              </a:rPr>
              <a:t>Aanwezig: maandag t/m donderdag</a:t>
            </a:r>
          </a:p>
        </p:txBody>
      </p:sp>
      <p:pic>
        <p:nvPicPr>
          <p:cNvPr id="11" name="Afbeelding 10">
            <a:extLst>
              <a:ext uri="{FF2B5EF4-FFF2-40B4-BE49-F238E27FC236}">
                <a16:creationId xmlns:a16="http://schemas.microsoft.com/office/drawing/2014/main" id="{ADBE4531-C394-8753-8A64-4BD85AE1887B}"/>
              </a:ext>
            </a:extLst>
          </p:cNvPr>
          <p:cNvPicPr>
            <a:picLocks noChangeAspect="1"/>
          </p:cNvPicPr>
          <p:nvPr/>
        </p:nvPicPr>
        <p:blipFill>
          <a:blip r:embed="rId7"/>
          <a:stretch>
            <a:fillRect/>
          </a:stretch>
        </p:blipFill>
        <p:spPr>
          <a:xfrm>
            <a:off x="5557076" y="1848730"/>
            <a:ext cx="1828800" cy="1828800"/>
          </a:xfrm>
          <a:prstGeom prst="rect">
            <a:avLst/>
          </a:prstGeom>
        </p:spPr>
      </p:pic>
    </p:spTree>
    <p:extLst>
      <p:ext uri="{BB962C8B-B14F-4D97-AF65-F5344CB8AC3E}">
        <p14:creationId xmlns:p14="http://schemas.microsoft.com/office/powerpoint/2010/main" val="1964548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4D9B64FB-2439-A60E-8C83-B729063FA3CE}"/>
              </a:ext>
            </a:extLst>
          </p:cNvPr>
          <p:cNvSpPr>
            <a:spLocks noGrp="1"/>
          </p:cNvSpPr>
          <p:nvPr>
            <p:ph type="title"/>
          </p:nvPr>
        </p:nvSpPr>
        <p:spPr>
          <a:xfrm>
            <a:off x="1237507" y="136523"/>
            <a:ext cx="6858000" cy="580883"/>
          </a:xfrm>
        </p:spPr>
        <p:txBody>
          <a:bodyPr>
            <a:noAutofit/>
          </a:bodyPr>
          <a:lstStyle/>
          <a:p>
            <a:r>
              <a:rPr lang="nl-NL" sz="3000" b="1">
                <a:latin typeface="Arial"/>
                <a:cs typeface="Arial"/>
              </a:rPr>
              <a:t>Nieuwe roostertijden</a:t>
            </a:r>
            <a:endParaRPr lang="nl-NL" sz="3000" b="1">
              <a:highlight>
                <a:srgbClr val="FFFF00"/>
              </a:highlight>
              <a:latin typeface="Arial"/>
              <a:cs typeface="Arial"/>
            </a:endParaRPr>
          </a:p>
        </p:txBody>
      </p:sp>
      <p:sp>
        <p:nvSpPr>
          <p:cNvPr id="10" name="Tekstvak 9">
            <a:extLst>
              <a:ext uri="{FF2B5EF4-FFF2-40B4-BE49-F238E27FC236}">
                <a16:creationId xmlns:a16="http://schemas.microsoft.com/office/drawing/2014/main" id="{FB8223EB-0C0D-14D3-0228-1D9D300D5983}"/>
              </a:ext>
            </a:extLst>
          </p:cNvPr>
          <p:cNvSpPr txBox="1"/>
          <p:nvPr/>
        </p:nvSpPr>
        <p:spPr>
          <a:xfrm>
            <a:off x="434050" y="1890991"/>
            <a:ext cx="8252750" cy="4401205"/>
          </a:xfrm>
          <a:prstGeom prst="rect">
            <a:avLst/>
          </a:prstGeom>
          <a:noFill/>
        </p:spPr>
        <p:txBody>
          <a:bodyPr wrap="square" rtlCol="0">
            <a:spAutoFit/>
          </a:bodyPr>
          <a:lstStyle/>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Schooldag start om 8:15</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Eerste lesuur start om 9:00</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Lessen van 45 minuten</a:t>
            </a:r>
          </a:p>
          <a:p>
            <a:pPr marL="342900" indent="-342900">
              <a:buFont typeface="Arial" panose="020B0604020202020204" pitchFamily="34" charset="0"/>
              <a:buChar char="•"/>
            </a:pPr>
            <a:endParaRPr lang="nl-NL" sz="2000" dirty="0">
              <a:latin typeface="Arial" panose="020B0604020202020204" pitchFamily="34" charset="0"/>
              <a:cs typeface="Arial" panose="020B0604020202020204" pitchFamily="34" charset="0"/>
            </a:endParaRPr>
          </a:p>
          <a:p>
            <a:r>
              <a:rPr lang="nl-NL" sz="2000" dirty="0">
                <a:latin typeface="Arial" panose="020B0604020202020204" pitchFamily="34" charset="0"/>
                <a:cs typeface="Arial" panose="020B0604020202020204" pitchFamily="34" charset="0"/>
              </a:rPr>
              <a:t>Aandachtspunten: </a:t>
            </a:r>
          </a:p>
          <a:p>
            <a:pPr marL="342900" indent="-342900">
              <a:buFont typeface="Arial" panose="020B0604020202020204" pitchFamily="34" charset="0"/>
              <a:buChar char="•"/>
            </a:pPr>
            <a:r>
              <a:rPr lang="nl-NL" sz="2000" dirty="0">
                <a:latin typeface="Arial" panose="020B0604020202020204" pitchFamily="34" charset="0"/>
                <a:cs typeface="Arial" panose="020B0604020202020204" pitchFamily="34" charset="0"/>
              </a:rPr>
              <a:t>Dit schooljaar ‘oude’ lessentabel </a:t>
            </a:r>
          </a:p>
          <a:p>
            <a:r>
              <a:rPr lang="nl-NL" sz="2000" dirty="0">
                <a:latin typeface="Arial" panose="020B0604020202020204" pitchFamily="34" charset="0"/>
                <a:cs typeface="Arial" panose="020B0604020202020204" pitchFamily="34" charset="0"/>
              </a:rPr>
              <a:t>zonder </a:t>
            </a:r>
            <a:r>
              <a:rPr lang="nl-NL" sz="2000" dirty="0" err="1">
                <a:latin typeface="Arial" panose="020B0604020202020204" pitchFamily="34" charset="0"/>
                <a:cs typeface="Arial" panose="020B0604020202020204" pitchFamily="34" charset="0"/>
              </a:rPr>
              <a:t>Expansio</a:t>
            </a:r>
            <a:r>
              <a:rPr lang="nl-NL" sz="2000" dirty="0">
                <a:latin typeface="Arial" panose="020B0604020202020204" pitchFamily="34" charset="0"/>
                <a:cs typeface="Arial" panose="020B0604020202020204" pitchFamily="34" charset="0"/>
              </a:rPr>
              <a:t> (keuzelessen en </a:t>
            </a:r>
          </a:p>
          <a:p>
            <a:r>
              <a:rPr lang="nl-NL" sz="2000" dirty="0" err="1">
                <a:latin typeface="Arial" panose="020B0604020202020204" pitchFamily="34" charset="0"/>
                <a:cs typeface="Arial" panose="020B0604020202020204" pitchFamily="34" charset="0"/>
              </a:rPr>
              <a:t>academy</a:t>
            </a:r>
            <a:r>
              <a:rPr lang="nl-NL" sz="20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nl-NL" sz="2000" dirty="0">
                <a:latin typeface="Arial" panose="020B0604020202020204" pitchFamily="34" charset="0"/>
                <a:cs typeface="Arial" panose="020B0604020202020204" pitchFamily="34" charset="0"/>
              </a:rPr>
              <a:t>Vanaf leerjaar 3 wel nieuwe tabel, </a:t>
            </a:r>
          </a:p>
          <a:p>
            <a:pPr marL="342900" indent="-342900">
              <a:buFont typeface="Arial" panose="020B0604020202020204" pitchFamily="34" charset="0"/>
              <a:buChar char="•"/>
            </a:pPr>
            <a:r>
              <a:rPr lang="nl-NL" sz="2000" dirty="0">
                <a:latin typeface="Arial" panose="020B0604020202020204" pitchFamily="34" charset="0"/>
                <a:cs typeface="Arial" panose="020B0604020202020204" pitchFamily="34" charset="0"/>
              </a:rPr>
              <a:t>keuzes en </a:t>
            </a:r>
            <a:r>
              <a:rPr lang="nl-NL" sz="2000" dirty="0" err="1">
                <a:latin typeface="Arial" panose="020B0604020202020204" pitchFamily="34" charset="0"/>
                <a:cs typeface="Arial" panose="020B0604020202020204" pitchFamily="34" charset="0"/>
              </a:rPr>
              <a:t>Expansio</a:t>
            </a:r>
            <a:r>
              <a:rPr lang="nl-NL" sz="2000" dirty="0">
                <a:latin typeface="Arial" panose="020B0604020202020204" pitchFamily="34" charset="0"/>
                <a:cs typeface="Arial" panose="020B0604020202020204" pitchFamily="34" charset="0"/>
              </a:rPr>
              <a:t>.</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 name="Afbeelding 1">
            <a:extLst>
              <a:ext uri="{FF2B5EF4-FFF2-40B4-BE49-F238E27FC236}">
                <a16:creationId xmlns:a16="http://schemas.microsoft.com/office/drawing/2014/main" id="{88977526-A165-BF2F-C6D7-97CC7253C481}"/>
              </a:ext>
            </a:extLst>
          </p:cNvPr>
          <p:cNvPicPr>
            <a:picLocks noChangeAspect="1"/>
          </p:cNvPicPr>
          <p:nvPr/>
        </p:nvPicPr>
        <p:blipFill>
          <a:blip r:embed="rId3"/>
          <a:stretch>
            <a:fillRect/>
          </a:stretch>
        </p:blipFill>
        <p:spPr>
          <a:xfrm>
            <a:off x="2433839" y="5461032"/>
            <a:ext cx="2064544" cy="1071563"/>
          </a:xfrm>
          <a:prstGeom prst="rect">
            <a:avLst/>
          </a:prstGeom>
        </p:spPr>
      </p:pic>
      <p:graphicFrame>
        <p:nvGraphicFramePr>
          <p:cNvPr id="3" name="Tabel 2">
            <a:extLst>
              <a:ext uri="{FF2B5EF4-FFF2-40B4-BE49-F238E27FC236}">
                <a16:creationId xmlns:a16="http://schemas.microsoft.com/office/drawing/2014/main" id="{5AA24646-C2AE-E4EE-7DA3-B86BF7B67FB3}"/>
              </a:ext>
            </a:extLst>
          </p:cNvPr>
          <p:cNvGraphicFramePr>
            <a:graphicFrameLocks noGrp="1"/>
          </p:cNvGraphicFramePr>
          <p:nvPr>
            <p:extLst>
              <p:ext uri="{D42A27DB-BD31-4B8C-83A1-F6EECF244321}">
                <p14:modId xmlns:p14="http://schemas.microsoft.com/office/powerpoint/2010/main" val="1144896545"/>
              </p:ext>
            </p:extLst>
          </p:nvPr>
        </p:nvGraphicFramePr>
        <p:xfrm>
          <a:off x="4819517" y="1340768"/>
          <a:ext cx="2060847" cy="4525965"/>
        </p:xfrm>
        <a:graphic>
          <a:graphicData uri="http://schemas.openxmlformats.org/drawingml/2006/table">
            <a:tbl>
              <a:tblPr firstRow="1" firstCol="1" bandRow="1">
                <a:tableStyleId>{5C22544A-7EE6-4342-B048-85BDC9FD1C3A}</a:tableStyleId>
              </a:tblPr>
              <a:tblGrid>
                <a:gridCol w="639292">
                  <a:extLst>
                    <a:ext uri="{9D8B030D-6E8A-4147-A177-3AD203B41FA5}">
                      <a16:colId xmlns:a16="http://schemas.microsoft.com/office/drawing/2014/main" val="1105432745"/>
                    </a:ext>
                  </a:extLst>
                </a:gridCol>
                <a:gridCol w="1203999">
                  <a:extLst>
                    <a:ext uri="{9D8B030D-6E8A-4147-A177-3AD203B41FA5}">
                      <a16:colId xmlns:a16="http://schemas.microsoft.com/office/drawing/2014/main" val="1174202993"/>
                    </a:ext>
                  </a:extLst>
                </a:gridCol>
                <a:gridCol w="108778">
                  <a:extLst>
                    <a:ext uri="{9D8B030D-6E8A-4147-A177-3AD203B41FA5}">
                      <a16:colId xmlns:a16="http://schemas.microsoft.com/office/drawing/2014/main" val="2942964909"/>
                    </a:ext>
                  </a:extLst>
                </a:gridCol>
                <a:gridCol w="108778">
                  <a:extLst>
                    <a:ext uri="{9D8B030D-6E8A-4147-A177-3AD203B41FA5}">
                      <a16:colId xmlns:a16="http://schemas.microsoft.com/office/drawing/2014/main" val="144777893"/>
                    </a:ext>
                  </a:extLst>
                </a:gridCol>
              </a:tblGrid>
              <a:tr h="1158068">
                <a:tc gridSpan="2">
                  <a:txBody>
                    <a:bodyPr/>
                    <a:lstStyle/>
                    <a:p>
                      <a:pPr algn="ctr">
                        <a:lnSpc>
                          <a:spcPct val="107000"/>
                        </a:lnSpc>
                        <a:spcAft>
                          <a:spcPts val="800"/>
                        </a:spcAft>
                      </a:pPr>
                      <a:r>
                        <a:rPr lang="nl-NL" sz="1300" kern="0" dirty="0">
                          <a:effectLst/>
                          <a:highlight>
                            <a:srgbClr val="AD182E"/>
                          </a:highlight>
                        </a:rPr>
                        <a:t>A (ma, di, vr)</a:t>
                      </a:r>
                      <a:endParaRPr lang="nl-NL" sz="1000" kern="100" dirty="0">
                        <a:effectLst/>
                        <a:highlight>
                          <a:srgbClr val="AD182E"/>
                        </a:highlight>
                      </a:endParaRPr>
                    </a:p>
                    <a:p>
                      <a:pPr algn="ctr">
                        <a:lnSpc>
                          <a:spcPct val="107000"/>
                        </a:lnSpc>
                        <a:spcAft>
                          <a:spcPts val="800"/>
                        </a:spcAft>
                      </a:pPr>
                      <a:r>
                        <a:rPr lang="nl-NL" sz="1300" kern="0" dirty="0">
                          <a:effectLst/>
                          <a:highlight>
                            <a:srgbClr val="AD182E"/>
                          </a:highlight>
                        </a:rPr>
                        <a:t>Leerjaar 2</a:t>
                      </a:r>
                      <a:br>
                        <a:rPr lang="nl-NL" sz="1300" kern="0" dirty="0">
                          <a:effectLst/>
                          <a:highlight>
                            <a:srgbClr val="AD182E"/>
                          </a:highlight>
                        </a:rPr>
                      </a:br>
                      <a:r>
                        <a:rPr lang="nl-NL" sz="1300" kern="0" dirty="0">
                          <a:effectLst/>
                          <a:highlight>
                            <a:srgbClr val="AD182E"/>
                          </a:highlight>
                        </a:rPr>
                        <a:t>HV3</a:t>
                      </a:r>
                      <a:br>
                        <a:rPr lang="nl-NL" sz="1300" kern="0" dirty="0">
                          <a:effectLst/>
                          <a:highlight>
                            <a:srgbClr val="AD182E"/>
                          </a:highlight>
                        </a:rPr>
                      </a:br>
                      <a:r>
                        <a:rPr lang="nl-NL" sz="1300" kern="0" dirty="0">
                          <a:effectLst/>
                          <a:highlight>
                            <a:srgbClr val="AD182E"/>
                          </a:highlight>
                        </a:rPr>
                        <a:t>BK34</a:t>
                      </a:r>
                      <a:br>
                        <a:rPr lang="nl-NL" sz="1300" kern="0" dirty="0">
                          <a:effectLst/>
                          <a:highlight>
                            <a:srgbClr val="AD182E"/>
                          </a:highlight>
                        </a:rPr>
                      </a:br>
                      <a:r>
                        <a:rPr lang="nl-NL" sz="1300" kern="0" dirty="0">
                          <a:effectLst/>
                          <a:highlight>
                            <a:srgbClr val="AD182E"/>
                          </a:highlight>
                        </a:rPr>
                        <a:t>GT34</a:t>
                      </a:r>
                      <a:endParaRPr lang="nl-NL" sz="1000" kern="100" dirty="0">
                        <a:effectLst/>
                        <a:highlight>
                          <a:srgbClr val="AD182E"/>
                        </a:highlight>
                        <a:latin typeface="Aptos" panose="020B0004020202020204" pitchFamily="34" charset="0"/>
                        <a:ea typeface="Aptos" panose="020B0004020202020204" pitchFamily="34" charset="0"/>
                        <a:cs typeface="Times New Roman" panose="02020603050405020304" pitchFamily="18" charset="0"/>
                      </a:endParaRPr>
                    </a:p>
                  </a:txBody>
                  <a:tcPr marL="41689" marR="41689" marT="0" marB="0" anchor="b"/>
                </a:tc>
                <a:tc hMerge="1">
                  <a:txBody>
                    <a:bodyPr/>
                    <a:lstStyle/>
                    <a:p>
                      <a:endParaRPr lang="nl-NL"/>
                    </a:p>
                  </a:txBody>
                  <a:tcPr/>
                </a:tc>
                <a:tc>
                  <a:txBody>
                    <a:bodyPr/>
                    <a:lstStyle/>
                    <a:p>
                      <a:pPr>
                        <a:lnSpc>
                          <a:spcPct val="107000"/>
                        </a:lnSpc>
                      </a:pPr>
                      <a:endParaRPr lang="nl-NL" sz="1000" kern="100">
                        <a:effectLst/>
                        <a:latin typeface="Aptos" panose="020B0004020202020204" pitchFamily="34" charset="0"/>
                      </a:endParaRPr>
                    </a:p>
                  </a:txBody>
                  <a:tcPr marL="41689" marR="41689" marT="0" marB="0" anchor="b"/>
                </a:tc>
                <a:tc>
                  <a:txBody>
                    <a:bodyPr/>
                    <a:lstStyle/>
                    <a:p>
                      <a:pPr>
                        <a:lnSpc>
                          <a:spcPct val="107000"/>
                        </a:lnSpc>
                      </a:pPr>
                      <a:endParaRPr lang="nl-NL" sz="1000" kern="100" dirty="0">
                        <a:effectLst/>
                        <a:latin typeface="Aptos" panose="020B0004020202020204" pitchFamily="34" charset="0"/>
                      </a:endParaRPr>
                    </a:p>
                  </a:txBody>
                  <a:tcPr marL="41689" marR="41689" marT="0" marB="0" anchor="b"/>
                </a:tc>
                <a:extLst>
                  <a:ext uri="{0D108BD9-81ED-4DB2-BD59-A6C34878D82A}">
                    <a16:rowId xmlns:a16="http://schemas.microsoft.com/office/drawing/2014/main" val="4157434088"/>
                  </a:ext>
                </a:extLst>
              </a:tr>
              <a:tr h="259069">
                <a:tc>
                  <a:txBody>
                    <a:bodyPr/>
                    <a:lstStyle/>
                    <a:p>
                      <a:pPr>
                        <a:lnSpc>
                          <a:spcPct val="107000"/>
                        </a:lnSpc>
                        <a:spcAft>
                          <a:spcPts val="800"/>
                        </a:spcAft>
                      </a:pPr>
                      <a:r>
                        <a:rPr lang="nl-NL" sz="1500" kern="0">
                          <a:effectLst/>
                        </a:rPr>
                        <a:t>1</a:t>
                      </a:r>
                      <a:endParaRPr lang="nl-NL" sz="1000" kern="100">
                        <a:effectLst/>
                        <a:latin typeface="Aptos" panose="020B0004020202020204" pitchFamily="34" charset="0"/>
                        <a:ea typeface="Aptos" panose="020B0004020202020204" pitchFamily="34" charset="0"/>
                        <a:cs typeface="Times New Roman" panose="02020603050405020304" pitchFamily="18" charset="0"/>
                      </a:endParaRPr>
                    </a:p>
                  </a:txBody>
                  <a:tcPr marL="41689" marR="41689" marT="0" marB="0" anchor="ctr"/>
                </a:tc>
                <a:tc>
                  <a:txBody>
                    <a:bodyPr/>
                    <a:lstStyle/>
                    <a:p>
                      <a:pPr>
                        <a:lnSpc>
                          <a:spcPct val="107000"/>
                        </a:lnSpc>
                        <a:spcAft>
                          <a:spcPts val="800"/>
                        </a:spcAft>
                      </a:pPr>
                      <a:r>
                        <a:rPr lang="nl-NL" sz="1500" kern="0">
                          <a:effectLst/>
                        </a:rPr>
                        <a:t> 8:15 - 9:00</a:t>
                      </a:r>
                      <a:endParaRPr lang="nl-NL" sz="1000" kern="100">
                        <a:effectLst/>
                        <a:latin typeface="Aptos" panose="020B0004020202020204" pitchFamily="34" charset="0"/>
                        <a:ea typeface="Aptos" panose="020B0004020202020204" pitchFamily="34" charset="0"/>
                        <a:cs typeface="Times New Roman" panose="02020603050405020304" pitchFamily="18" charset="0"/>
                      </a:endParaRPr>
                    </a:p>
                  </a:txBody>
                  <a:tcPr marL="41689" marR="41689" marT="0" marB="0" anchor="ctr"/>
                </a:tc>
                <a:tc>
                  <a:txBody>
                    <a:bodyPr/>
                    <a:lstStyle/>
                    <a:p>
                      <a:pPr>
                        <a:lnSpc>
                          <a:spcPct val="107000"/>
                        </a:lnSpc>
                      </a:pPr>
                      <a:endParaRPr lang="nl-NL" sz="1000" kern="100">
                        <a:effectLst/>
                        <a:latin typeface="Aptos" panose="020B0004020202020204" pitchFamily="34" charset="0"/>
                      </a:endParaRPr>
                    </a:p>
                  </a:txBody>
                  <a:tcPr marL="41689" marR="41689" marT="0" marB="0" anchor="b"/>
                </a:tc>
                <a:tc>
                  <a:txBody>
                    <a:bodyPr/>
                    <a:lstStyle/>
                    <a:p>
                      <a:pPr>
                        <a:lnSpc>
                          <a:spcPct val="107000"/>
                        </a:lnSpc>
                      </a:pPr>
                      <a:endParaRPr lang="nl-NL" sz="1000" kern="100">
                        <a:effectLst/>
                        <a:latin typeface="Aptos" panose="020B0004020202020204" pitchFamily="34" charset="0"/>
                      </a:endParaRPr>
                    </a:p>
                  </a:txBody>
                  <a:tcPr marL="41689" marR="41689" marT="0" marB="0" anchor="b"/>
                </a:tc>
                <a:extLst>
                  <a:ext uri="{0D108BD9-81ED-4DB2-BD59-A6C34878D82A}">
                    <a16:rowId xmlns:a16="http://schemas.microsoft.com/office/drawing/2014/main" val="2049783249"/>
                  </a:ext>
                </a:extLst>
              </a:tr>
              <a:tr h="259069">
                <a:tc>
                  <a:txBody>
                    <a:bodyPr/>
                    <a:lstStyle/>
                    <a:p>
                      <a:pPr>
                        <a:lnSpc>
                          <a:spcPct val="107000"/>
                        </a:lnSpc>
                        <a:spcAft>
                          <a:spcPts val="800"/>
                        </a:spcAft>
                      </a:pPr>
                      <a:r>
                        <a:rPr lang="nl-NL" sz="1500" kern="0">
                          <a:effectLst/>
                        </a:rPr>
                        <a:t>2</a:t>
                      </a:r>
                      <a:endParaRPr lang="nl-NL" sz="1000" kern="100">
                        <a:effectLst/>
                        <a:latin typeface="Aptos" panose="020B0004020202020204" pitchFamily="34" charset="0"/>
                        <a:ea typeface="Aptos" panose="020B0004020202020204" pitchFamily="34" charset="0"/>
                        <a:cs typeface="Times New Roman" panose="02020603050405020304" pitchFamily="18" charset="0"/>
                      </a:endParaRPr>
                    </a:p>
                  </a:txBody>
                  <a:tcPr marL="41689" marR="41689" marT="0" marB="0" anchor="ctr"/>
                </a:tc>
                <a:tc>
                  <a:txBody>
                    <a:bodyPr/>
                    <a:lstStyle/>
                    <a:p>
                      <a:pPr>
                        <a:lnSpc>
                          <a:spcPct val="107000"/>
                        </a:lnSpc>
                        <a:spcAft>
                          <a:spcPts val="800"/>
                        </a:spcAft>
                      </a:pPr>
                      <a:r>
                        <a:rPr lang="nl-NL" sz="1500" kern="0">
                          <a:effectLst/>
                        </a:rPr>
                        <a:t> 9:00 - 9:45</a:t>
                      </a:r>
                      <a:endParaRPr lang="nl-NL" sz="1000" kern="100">
                        <a:effectLst/>
                        <a:latin typeface="Aptos" panose="020B0004020202020204" pitchFamily="34" charset="0"/>
                        <a:ea typeface="Aptos" panose="020B0004020202020204" pitchFamily="34" charset="0"/>
                        <a:cs typeface="Times New Roman" panose="02020603050405020304" pitchFamily="18" charset="0"/>
                      </a:endParaRPr>
                    </a:p>
                  </a:txBody>
                  <a:tcPr marL="41689" marR="41689" marT="0" marB="0" anchor="ctr"/>
                </a:tc>
                <a:tc>
                  <a:txBody>
                    <a:bodyPr/>
                    <a:lstStyle/>
                    <a:p>
                      <a:pPr>
                        <a:lnSpc>
                          <a:spcPct val="107000"/>
                        </a:lnSpc>
                      </a:pPr>
                      <a:endParaRPr lang="nl-NL" sz="1000" kern="100">
                        <a:effectLst/>
                        <a:latin typeface="Aptos" panose="020B0004020202020204" pitchFamily="34" charset="0"/>
                      </a:endParaRPr>
                    </a:p>
                  </a:txBody>
                  <a:tcPr marL="41689" marR="41689" marT="0" marB="0" anchor="b"/>
                </a:tc>
                <a:tc>
                  <a:txBody>
                    <a:bodyPr/>
                    <a:lstStyle/>
                    <a:p>
                      <a:pPr>
                        <a:lnSpc>
                          <a:spcPct val="107000"/>
                        </a:lnSpc>
                      </a:pPr>
                      <a:endParaRPr lang="nl-NL" sz="1000" kern="100">
                        <a:effectLst/>
                        <a:latin typeface="Aptos" panose="020B0004020202020204" pitchFamily="34" charset="0"/>
                      </a:endParaRPr>
                    </a:p>
                  </a:txBody>
                  <a:tcPr marL="41689" marR="41689" marT="0" marB="0" anchor="b"/>
                </a:tc>
                <a:extLst>
                  <a:ext uri="{0D108BD9-81ED-4DB2-BD59-A6C34878D82A}">
                    <a16:rowId xmlns:a16="http://schemas.microsoft.com/office/drawing/2014/main" val="2975990526"/>
                  </a:ext>
                </a:extLst>
              </a:tr>
              <a:tr h="259069">
                <a:tc>
                  <a:txBody>
                    <a:bodyPr/>
                    <a:lstStyle/>
                    <a:p>
                      <a:pPr>
                        <a:lnSpc>
                          <a:spcPct val="107000"/>
                        </a:lnSpc>
                        <a:spcAft>
                          <a:spcPts val="800"/>
                        </a:spcAft>
                      </a:pPr>
                      <a:r>
                        <a:rPr lang="nl-NL" sz="1500" kern="0">
                          <a:effectLst/>
                        </a:rPr>
                        <a:t>3</a:t>
                      </a:r>
                      <a:endParaRPr lang="nl-NL" sz="1000" kern="100">
                        <a:effectLst/>
                        <a:latin typeface="Aptos" panose="020B0004020202020204" pitchFamily="34" charset="0"/>
                        <a:ea typeface="Aptos" panose="020B0004020202020204" pitchFamily="34" charset="0"/>
                        <a:cs typeface="Times New Roman" panose="02020603050405020304" pitchFamily="18" charset="0"/>
                      </a:endParaRPr>
                    </a:p>
                  </a:txBody>
                  <a:tcPr marL="41689" marR="41689" marT="0" marB="0" anchor="ctr"/>
                </a:tc>
                <a:tc>
                  <a:txBody>
                    <a:bodyPr/>
                    <a:lstStyle/>
                    <a:p>
                      <a:pPr>
                        <a:lnSpc>
                          <a:spcPct val="107000"/>
                        </a:lnSpc>
                        <a:spcAft>
                          <a:spcPts val="800"/>
                        </a:spcAft>
                      </a:pPr>
                      <a:r>
                        <a:rPr lang="nl-NL" sz="1500" kern="0">
                          <a:effectLst/>
                        </a:rPr>
                        <a:t> 9:45 - 10:30</a:t>
                      </a:r>
                      <a:endParaRPr lang="nl-NL" sz="1000" kern="100">
                        <a:effectLst/>
                        <a:latin typeface="Aptos" panose="020B0004020202020204" pitchFamily="34" charset="0"/>
                        <a:ea typeface="Aptos" panose="020B0004020202020204" pitchFamily="34" charset="0"/>
                        <a:cs typeface="Times New Roman" panose="02020603050405020304" pitchFamily="18" charset="0"/>
                      </a:endParaRPr>
                    </a:p>
                  </a:txBody>
                  <a:tcPr marL="41689" marR="41689" marT="0" marB="0" anchor="ctr"/>
                </a:tc>
                <a:tc>
                  <a:txBody>
                    <a:bodyPr/>
                    <a:lstStyle/>
                    <a:p>
                      <a:pPr>
                        <a:lnSpc>
                          <a:spcPct val="107000"/>
                        </a:lnSpc>
                      </a:pPr>
                      <a:endParaRPr lang="nl-NL" sz="1000" kern="100">
                        <a:effectLst/>
                        <a:latin typeface="Aptos" panose="020B0004020202020204" pitchFamily="34" charset="0"/>
                      </a:endParaRPr>
                    </a:p>
                  </a:txBody>
                  <a:tcPr marL="41689" marR="41689" marT="0" marB="0" anchor="b"/>
                </a:tc>
                <a:tc>
                  <a:txBody>
                    <a:bodyPr/>
                    <a:lstStyle/>
                    <a:p>
                      <a:pPr>
                        <a:lnSpc>
                          <a:spcPct val="107000"/>
                        </a:lnSpc>
                      </a:pPr>
                      <a:endParaRPr lang="nl-NL" sz="1000" kern="100">
                        <a:effectLst/>
                        <a:latin typeface="Aptos" panose="020B0004020202020204" pitchFamily="34" charset="0"/>
                      </a:endParaRPr>
                    </a:p>
                  </a:txBody>
                  <a:tcPr marL="41689" marR="41689" marT="0" marB="0" anchor="b"/>
                </a:tc>
                <a:extLst>
                  <a:ext uri="{0D108BD9-81ED-4DB2-BD59-A6C34878D82A}">
                    <a16:rowId xmlns:a16="http://schemas.microsoft.com/office/drawing/2014/main" val="3532398710"/>
                  </a:ext>
                </a:extLst>
              </a:tr>
              <a:tr h="259069">
                <a:tc>
                  <a:txBody>
                    <a:bodyPr/>
                    <a:lstStyle/>
                    <a:p>
                      <a:pPr>
                        <a:lnSpc>
                          <a:spcPct val="107000"/>
                        </a:lnSpc>
                        <a:spcAft>
                          <a:spcPts val="800"/>
                        </a:spcAft>
                      </a:pPr>
                      <a:r>
                        <a:rPr lang="nl-NL" sz="1500" kern="0">
                          <a:effectLst/>
                          <a:highlight>
                            <a:srgbClr val="D9E1F2"/>
                          </a:highlight>
                        </a:rPr>
                        <a:t>pauze</a:t>
                      </a:r>
                      <a:endParaRPr lang="nl-NL" sz="1000" kern="100">
                        <a:effectLst/>
                        <a:highlight>
                          <a:srgbClr val="D9E1F2"/>
                        </a:highlight>
                        <a:latin typeface="Aptos" panose="020B0004020202020204" pitchFamily="34" charset="0"/>
                        <a:ea typeface="Aptos" panose="020B0004020202020204" pitchFamily="34" charset="0"/>
                        <a:cs typeface="Times New Roman" panose="02020603050405020304" pitchFamily="18" charset="0"/>
                      </a:endParaRPr>
                    </a:p>
                  </a:txBody>
                  <a:tcPr marL="41689" marR="41689" marT="0" marB="0" anchor="ctr"/>
                </a:tc>
                <a:tc>
                  <a:txBody>
                    <a:bodyPr/>
                    <a:lstStyle/>
                    <a:p>
                      <a:pPr>
                        <a:lnSpc>
                          <a:spcPct val="107000"/>
                        </a:lnSpc>
                        <a:spcAft>
                          <a:spcPts val="800"/>
                        </a:spcAft>
                      </a:pPr>
                      <a:r>
                        <a:rPr lang="nl-NL" sz="1500" kern="0">
                          <a:effectLst/>
                          <a:highlight>
                            <a:srgbClr val="D9E1F2"/>
                          </a:highlight>
                        </a:rPr>
                        <a:t>10:30 - 10:50</a:t>
                      </a:r>
                      <a:endParaRPr lang="nl-NL" sz="1000" kern="100">
                        <a:effectLst/>
                        <a:highlight>
                          <a:srgbClr val="D9E1F2"/>
                        </a:highlight>
                        <a:latin typeface="Aptos" panose="020B0004020202020204" pitchFamily="34" charset="0"/>
                        <a:ea typeface="Aptos" panose="020B0004020202020204" pitchFamily="34" charset="0"/>
                        <a:cs typeface="Times New Roman" panose="02020603050405020304" pitchFamily="18" charset="0"/>
                      </a:endParaRPr>
                    </a:p>
                  </a:txBody>
                  <a:tcPr marL="41689" marR="41689" marT="0" marB="0" anchor="ctr"/>
                </a:tc>
                <a:tc>
                  <a:txBody>
                    <a:bodyPr/>
                    <a:lstStyle/>
                    <a:p>
                      <a:pPr>
                        <a:lnSpc>
                          <a:spcPct val="107000"/>
                        </a:lnSpc>
                      </a:pPr>
                      <a:endParaRPr lang="nl-NL" sz="1000" kern="100">
                        <a:effectLst/>
                        <a:latin typeface="Aptos" panose="020B0004020202020204" pitchFamily="34" charset="0"/>
                      </a:endParaRPr>
                    </a:p>
                  </a:txBody>
                  <a:tcPr marL="41689" marR="41689" marT="0" marB="0" anchor="b"/>
                </a:tc>
                <a:tc>
                  <a:txBody>
                    <a:bodyPr/>
                    <a:lstStyle/>
                    <a:p>
                      <a:pPr>
                        <a:lnSpc>
                          <a:spcPct val="107000"/>
                        </a:lnSpc>
                      </a:pPr>
                      <a:endParaRPr lang="nl-NL" sz="1000" kern="100">
                        <a:effectLst/>
                        <a:latin typeface="Aptos" panose="020B0004020202020204" pitchFamily="34" charset="0"/>
                      </a:endParaRPr>
                    </a:p>
                  </a:txBody>
                  <a:tcPr marL="41689" marR="41689" marT="0" marB="0" anchor="b"/>
                </a:tc>
                <a:extLst>
                  <a:ext uri="{0D108BD9-81ED-4DB2-BD59-A6C34878D82A}">
                    <a16:rowId xmlns:a16="http://schemas.microsoft.com/office/drawing/2014/main" val="2461990024"/>
                  </a:ext>
                </a:extLst>
              </a:tr>
              <a:tr h="259069">
                <a:tc>
                  <a:txBody>
                    <a:bodyPr/>
                    <a:lstStyle/>
                    <a:p>
                      <a:pPr>
                        <a:lnSpc>
                          <a:spcPct val="107000"/>
                        </a:lnSpc>
                        <a:spcAft>
                          <a:spcPts val="800"/>
                        </a:spcAft>
                      </a:pPr>
                      <a:r>
                        <a:rPr lang="nl-NL" sz="1500" kern="0">
                          <a:effectLst/>
                        </a:rPr>
                        <a:t>4</a:t>
                      </a:r>
                      <a:endParaRPr lang="nl-NL" sz="1000" kern="100">
                        <a:effectLst/>
                        <a:latin typeface="Aptos" panose="020B0004020202020204" pitchFamily="34" charset="0"/>
                        <a:ea typeface="Aptos" panose="020B0004020202020204" pitchFamily="34" charset="0"/>
                        <a:cs typeface="Times New Roman" panose="02020603050405020304" pitchFamily="18" charset="0"/>
                      </a:endParaRPr>
                    </a:p>
                  </a:txBody>
                  <a:tcPr marL="41689" marR="41689" marT="0" marB="0" anchor="ctr"/>
                </a:tc>
                <a:tc>
                  <a:txBody>
                    <a:bodyPr/>
                    <a:lstStyle/>
                    <a:p>
                      <a:pPr>
                        <a:lnSpc>
                          <a:spcPct val="107000"/>
                        </a:lnSpc>
                        <a:spcAft>
                          <a:spcPts val="800"/>
                        </a:spcAft>
                      </a:pPr>
                      <a:r>
                        <a:rPr lang="nl-NL" sz="1500" kern="0">
                          <a:effectLst/>
                        </a:rPr>
                        <a:t>10:50 - 11:35</a:t>
                      </a:r>
                      <a:endParaRPr lang="nl-NL" sz="1000" kern="100">
                        <a:effectLst/>
                        <a:latin typeface="Aptos" panose="020B0004020202020204" pitchFamily="34" charset="0"/>
                        <a:ea typeface="Aptos" panose="020B0004020202020204" pitchFamily="34" charset="0"/>
                        <a:cs typeface="Times New Roman" panose="02020603050405020304" pitchFamily="18" charset="0"/>
                      </a:endParaRPr>
                    </a:p>
                  </a:txBody>
                  <a:tcPr marL="41689" marR="41689" marT="0" marB="0" anchor="ctr"/>
                </a:tc>
                <a:tc>
                  <a:txBody>
                    <a:bodyPr/>
                    <a:lstStyle/>
                    <a:p>
                      <a:pPr>
                        <a:lnSpc>
                          <a:spcPct val="107000"/>
                        </a:lnSpc>
                      </a:pPr>
                      <a:endParaRPr lang="nl-NL" sz="1000" kern="100">
                        <a:effectLst/>
                        <a:latin typeface="Aptos" panose="020B0004020202020204" pitchFamily="34" charset="0"/>
                      </a:endParaRPr>
                    </a:p>
                  </a:txBody>
                  <a:tcPr marL="41689" marR="41689" marT="0" marB="0" anchor="ctr"/>
                </a:tc>
                <a:tc>
                  <a:txBody>
                    <a:bodyPr/>
                    <a:lstStyle/>
                    <a:p>
                      <a:pPr>
                        <a:lnSpc>
                          <a:spcPct val="107000"/>
                        </a:lnSpc>
                      </a:pPr>
                      <a:endParaRPr lang="nl-NL" sz="1000" kern="100">
                        <a:effectLst/>
                        <a:latin typeface="Aptos" panose="020B0004020202020204" pitchFamily="34" charset="0"/>
                      </a:endParaRPr>
                    </a:p>
                  </a:txBody>
                  <a:tcPr marL="41689" marR="41689" marT="0" marB="0" anchor="b"/>
                </a:tc>
                <a:extLst>
                  <a:ext uri="{0D108BD9-81ED-4DB2-BD59-A6C34878D82A}">
                    <a16:rowId xmlns:a16="http://schemas.microsoft.com/office/drawing/2014/main" val="439294391"/>
                  </a:ext>
                </a:extLst>
              </a:tr>
              <a:tr h="259069">
                <a:tc>
                  <a:txBody>
                    <a:bodyPr/>
                    <a:lstStyle/>
                    <a:p>
                      <a:pPr>
                        <a:lnSpc>
                          <a:spcPct val="107000"/>
                        </a:lnSpc>
                        <a:spcAft>
                          <a:spcPts val="800"/>
                        </a:spcAft>
                      </a:pPr>
                      <a:r>
                        <a:rPr lang="nl-NL" sz="1500" kern="0">
                          <a:effectLst/>
                        </a:rPr>
                        <a:t>5</a:t>
                      </a:r>
                      <a:endParaRPr lang="nl-NL" sz="1000" kern="100">
                        <a:effectLst/>
                        <a:latin typeface="Aptos" panose="020B0004020202020204" pitchFamily="34" charset="0"/>
                        <a:ea typeface="Aptos" panose="020B0004020202020204" pitchFamily="34" charset="0"/>
                        <a:cs typeface="Times New Roman" panose="02020603050405020304" pitchFamily="18" charset="0"/>
                      </a:endParaRPr>
                    </a:p>
                  </a:txBody>
                  <a:tcPr marL="41689" marR="41689" marT="0" marB="0" anchor="ctr"/>
                </a:tc>
                <a:tc>
                  <a:txBody>
                    <a:bodyPr/>
                    <a:lstStyle/>
                    <a:p>
                      <a:pPr>
                        <a:lnSpc>
                          <a:spcPct val="107000"/>
                        </a:lnSpc>
                        <a:spcAft>
                          <a:spcPts val="800"/>
                        </a:spcAft>
                      </a:pPr>
                      <a:r>
                        <a:rPr lang="nl-NL" sz="1500" kern="0">
                          <a:effectLst/>
                        </a:rPr>
                        <a:t>11:35 - 12:20</a:t>
                      </a:r>
                      <a:endParaRPr lang="nl-NL" sz="1000" kern="100">
                        <a:effectLst/>
                        <a:latin typeface="Aptos" panose="020B0004020202020204" pitchFamily="34" charset="0"/>
                        <a:ea typeface="Aptos" panose="020B0004020202020204" pitchFamily="34" charset="0"/>
                        <a:cs typeface="Times New Roman" panose="02020603050405020304" pitchFamily="18" charset="0"/>
                      </a:endParaRPr>
                    </a:p>
                  </a:txBody>
                  <a:tcPr marL="41689" marR="41689" marT="0" marB="0" anchor="ctr"/>
                </a:tc>
                <a:tc>
                  <a:txBody>
                    <a:bodyPr/>
                    <a:lstStyle/>
                    <a:p>
                      <a:pPr>
                        <a:lnSpc>
                          <a:spcPct val="107000"/>
                        </a:lnSpc>
                      </a:pPr>
                      <a:endParaRPr lang="nl-NL" sz="1000" kern="100">
                        <a:effectLst/>
                        <a:latin typeface="Aptos" panose="020B0004020202020204" pitchFamily="34" charset="0"/>
                      </a:endParaRPr>
                    </a:p>
                  </a:txBody>
                  <a:tcPr marL="41689" marR="41689" marT="0" marB="0" anchor="ctr"/>
                </a:tc>
                <a:tc>
                  <a:txBody>
                    <a:bodyPr/>
                    <a:lstStyle/>
                    <a:p>
                      <a:pPr>
                        <a:lnSpc>
                          <a:spcPct val="107000"/>
                        </a:lnSpc>
                      </a:pPr>
                      <a:endParaRPr lang="nl-NL" sz="1000" kern="100">
                        <a:effectLst/>
                        <a:latin typeface="Aptos" panose="020B0004020202020204" pitchFamily="34" charset="0"/>
                      </a:endParaRPr>
                    </a:p>
                  </a:txBody>
                  <a:tcPr marL="41689" marR="41689" marT="0" marB="0" anchor="b"/>
                </a:tc>
                <a:extLst>
                  <a:ext uri="{0D108BD9-81ED-4DB2-BD59-A6C34878D82A}">
                    <a16:rowId xmlns:a16="http://schemas.microsoft.com/office/drawing/2014/main" val="3333680493"/>
                  </a:ext>
                </a:extLst>
              </a:tr>
              <a:tr h="259069">
                <a:tc>
                  <a:txBody>
                    <a:bodyPr/>
                    <a:lstStyle/>
                    <a:p>
                      <a:pPr>
                        <a:lnSpc>
                          <a:spcPct val="107000"/>
                        </a:lnSpc>
                        <a:spcAft>
                          <a:spcPts val="800"/>
                        </a:spcAft>
                      </a:pPr>
                      <a:r>
                        <a:rPr lang="nl-NL" sz="1500" kern="0">
                          <a:effectLst/>
                          <a:highlight>
                            <a:srgbClr val="D9E1F2"/>
                          </a:highlight>
                        </a:rPr>
                        <a:t>pauze</a:t>
                      </a:r>
                      <a:endParaRPr lang="nl-NL" sz="1000" kern="100">
                        <a:effectLst/>
                        <a:highlight>
                          <a:srgbClr val="D9E1F2"/>
                        </a:highlight>
                        <a:latin typeface="Aptos" panose="020B0004020202020204" pitchFamily="34" charset="0"/>
                        <a:ea typeface="Aptos" panose="020B0004020202020204" pitchFamily="34" charset="0"/>
                        <a:cs typeface="Times New Roman" panose="02020603050405020304" pitchFamily="18" charset="0"/>
                      </a:endParaRPr>
                    </a:p>
                  </a:txBody>
                  <a:tcPr marL="41689" marR="41689" marT="0" marB="0" anchor="ctr"/>
                </a:tc>
                <a:tc>
                  <a:txBody>
                    <a:bodyPr/>
                    <a:lstStyle/>
                    <a:p>
                      <a:pPr>
                        <a:lnSpc>
                          <a:spcPct val="107000"/>
                        </a:lnSpc>
                        <a:spcAft>
                          <a:spcPts val="800"/>
                        </a:spcAft>
                      </a:pPr>
                      <a:r>
                        <a:rPr lang="nl-NL" sz="1500" kern="0">
                          <a:effectLst/>
                          <a:highlight>
                            <a:srgbClr val="D9E1F2"/>
                          </a:highlight>
                        </a:rPr>
                        <a:t>12:20 - 12:45</a:t>
                      </a:r>
                      <a:endParaRPr lang="nl-NL" sz="1000" kern="100">
                        <a:effectLst/>
                        <a:highlight>
                          <a:srgbClr val="D9E1F2"/>
                        </a:highlight>
                        <a:latin typeface="Aptos" panose="020B0004020202020204" pitchFamily="34" charset="0"/>
                        <a:ea typeface="Aptos" panose="020B0004020202020204" pitchFamily="34" charset="0"/>
                        <a:cs typeface="Times New Roman" panose="02020603050405020304" pitchFamily="18" charset="0"/>
                      </a:endParaRPr>
                    </a:p>
                  </a:txBody>
                  <a:tcPr marL="41689" marR="41689" marT="0" marB="0" anchor="ctr"/>
                </a:tc>
                <a:tc>
                  <a:txBody>
                    <a:bodyPr/>
                    <a:lstStyle/>
                    <a:p>
                      <a:pPr>
                        <a:lnSpc>
                          <a:spcPct val="107000"/>
                        </a:lnSpc>
                      </a:pPr>
                      <a:endParaRPr lang="nl-NL" sz="1000" kern="100">
                        <a:effectLst/>
                        <a:latin typeface="Aptos" panose="020B0004020202020204" pitchFamily="34" charset="0"/>
                      </a:endParaRPr>
                    </a:p>
                  </a:txBody>
                  <a:tcPr marL="41689" marR="41689" marT="0" marB="0" anchor="ctr"/>
                </a:tc>
                <a:tc>
                  <a:txBody>
                    <a:bodyPr/>
                    <a:lstStyle/>
                    <a:p>
                      <a:pPr>
                        <a:lnSpc>
                          <a:spcPct val="107000"/>
                        </a:lnSpc>
                      </a:pPr>
                      <a:endParaRPr lang="nl-NL" sz="1000" kern="100">
                        <a:effectLst/>
                        <a:latin typeface="Aptos" panose="020B0004020202020204" pitchFamily="34" charset="0"/>
                      </a:endParaRPr>
                    </a:p>
                  </a:txBody>
                  <a:tcPr marL="41689" marR="41689" marT="0" marB="0" anchor="b"/>
                </a:tc>
                <a:extLst>
                  <a:ext uri="{0D108BD9-81ED-4DB2-BD59-A6C34878D82A}">
                    <a16:rowId xmlns:a16="http://schemas.microsoft.com/office/drawing/2014/main" val="594942114"/>
                  </a:ext>
                </a:extLst>
              </a:tr>
              <a:tr h="259069">
                <a:tc>
                  <a:txBody>
                    <a:bodyPr/>
                    <a:lstStyle/>
                    <a:p>
                      <a:pPr>
                        <a:lnSpc>
                          <a:spcPct val="107000"/>
                        </a:lnSpc>
                        <a:spcAft>
                          <a:spcPts val="800"/>
                        </a:spcAft>
                      </a:pPr>
                      <a:r>
                        <a:rPr lang="nl-NL" sz="1500" kern="0">
                          <a:effectLst/>
                        </a:rPr>
                        <a:t>6</a:t>
                      </a:r>
                      <a:endParaRPr lang="nl-NL" sz="1000" kern="100">
                        <a:effectLst/>
                        <a:latin typeface="Aptos" panose="020B0004020202020204" pitchFamily="34" charset="0"/>
                        <a:ea typeface="Aptos" panose="020B0004020202020204" pitchFamily="34" charset="0"/>
                        <a:cs typeface="Times New Roman" panose="02020603050405020304" pitchFamily="18" charset="0"/>
                      </a:endParaRPr>
                    </a:p>
                  </a:txBody>
                  <a:tcPr marL="41689" marR="41689" marT="0" marB="0" anchor="ctr"/>
                </a:tc>
                <a:tc>
                  <a:txBody>
                    <a:bodyPr/>
                    <a:lstStyle/>
                    <a:p>
                      <a:pPr>
                        <a:lnSpc>
                          <a:spcPct val="107000"/>
                        </a:lnSpc>
                        <a:spcAft>
                          <a:spcPts val="800"/>
                        </a:spcAft>
                      </a:pPr>
                      <a:r>
                        <a:rPr lang="nl-NL" sz="1500" kern="0">
                          <a:effectLst/>
                        </a:rPr>
                        <a:t>12:45 - 13:30 </a:t>
                      </a:r>
                      <a:endParaRPr lang="nl-NL" sz="1000" kern="100">
                        <a:effectLst/>
                        <a:latin typeface="Aptos" panose="020B0004020202020204" pitchFamily="34" charset="0"/>
                        <a:ea typeface="Aptos" panose="020B0004020202020204" pitchFamily="34" charset="0"/>
                        <a:cs typeface="Times New Roman" panose="02020603050405020304" pitchFamily="18" charset="0"/>
                      </a:endParaRPr>
                    </a:p>
                  </a:txBody>
                  <a:tcPr marL="41689" marR="41689" marT="0" marB="0" anchor="ctr"/>
                </a:tc>
                <a:tc>
                  <a:txBody>
                    <a:bodyPr/>
                    <a:lstStyle/>
                    <a:p>
                      <a:pPr>
                        <a:lnSpc>
                          <a:spcPct val="107000"/>
                        </a:lnSpc>
                      </a:pPr>
                      <a:endParaRPr lang="nl-NL" sz="1000" kern="100">
                        <a:effectLst/>
                        <a:latin typeface="Aptos" panose="020B0004020202020204" pitchFamily="34" charset="0"/>
                      </a:endParaRPr>
                    </a:p>
                  </a:txBody>
                  <a:tcPr marL="41689" marR="41689" marT="0" marB="0" anchor="ctr"/>
                </a:tc>
                <a:tc>
                  <a:txBody>
                    <a:bodyPr/>
                    <a:lstStyle/>
                    <a:p>
                      <a:pPr>
                        <a:lnSpc>
                          <a:spcPct val="107000"/>
                        </a:lnSpc>
                      </a:pPr>
                      <a:endParaRPr lang="nl-NL" sz="1000" kern="100">
                        <a:effectLst/>
                        <a:latin typeface="Aptos" panose="020B0004020202020204" pitchFamily="34" charset="0"/>
                      </a:endParaRPr>
                    </a:p>
                  </a:txBody>
                  <a:tcPr marL="41689" marR="41689" marT="0" marB="0" anchor="b"/>
                </a:tc>
                <a:extLst>
                  <a:ext uri="{0D108BD9-81ED-4DB2-BD59-A6C34878D82A}">
                    <a16:rowId xmlns:a16="http://schemas.microsoft.com/office/drawing/2014/main" val="4227919963"/>
                  </a:ext>
                </a:extLst>
              </a:tr>
              <a:tr h="259069">
                <a:tc>
                  <a:txBody>
                    <a:bodyPr/>
                    <a:lstStyle/>
                    <a:p>
                      <a:pPr>
                        <a:lnSpc>
                          <a:spcPct val="107000"/>
                        </a:lnSpc>
                        <a:spcAft>
                          <a:spcPts val="800"/>
                        </a:spcAft>
                      </a:pPr>
                      <a:r>
                        <a:rPr lang="nl-NL" sz="1500" kern="0">
                          <a:effectLst/>
                        </a:rPr>
                        <a:t>7</a:t>
                      </a:r>
                      <a:endParaRPr lang="nl-NL" sz="1000" kern="100">
                        <a:effectLst/>
                        <a:latin typeface="Aptos" panose="020B0004020202020204" pitchFamily="34" charset="0"/>
                        <a:ea typeface="Aptos" panose="020B0004020202020204" pitchFamily="34" charset="0"/>
                        <a:cs typeface="Times New Roman" panose="02020603050405020304" pitchFamily="18" charset="0"/>
                      </a:endParaRPr>
                    </a:p>
                  </a:txBody>
                  <a:tcPr marL="41689" marR="41689" marT="0" marB="0" anchor="ctr"/>
                </a:tc>
                <a:tc>
                  <a:txBody>
                    <a:bodyPr/>
                    <a:lstStyle/>
                    <a:p>
                      <a:pPr>
                        <a:lnSpc>
                          <a:spcPct val="107000"/>
                        </a:lnSpc>
                        <a:spcAft>
                          <a:spcPts val="800"/>
                        </a:spcAft>
                      </a:pPr>
                      <a:r>
                        <a:rPr lang="nl-NL" sz="1500" kern="0">
                          <a:effectLst/>
                        </a:rPr>
                        <a:t>13:30 - 14:15</a:t>
                      </a:r>
                      <a:endParaRPr lang="nl-NL" sz="1000" kern="100">
                        <a:effectLst/>
                        <a:latin typeface="Aptos" panose="020B0004020202020204" pitchFamily="34" charset="0"/>
                        <a:ea typeface="Aptos" panose="020B0004020202020204" pitchFamily="34" charset="0"/>
                        <a:cs typeface="Times New Roman" panose="02020603050405020304" pitchFamily="18" charset="0"/>
                      </a:endParaRPr>
                    </a:p>
                  </a:txBody>
                  <a:tcPr marL="41689" marR="41689" marT="0" marB="0" anchor="ctr"/>
                </a:tc>
                <a:tc>
                  <a:txBody>
                    <a:bodyPr/>
                    <a:lstStyle/>
                    <a:p>
                      <a:pPr>
                        <a:lnSpc>
                          <a:spcPct val="107000"/>
                        </a:lnSpc>
                      </a:pPr>
                      <a:endParaRPr lang="nl-NL" sz="1000" kern="100">
                        <a:effectLst/>
                        <a:latin typeface="Aptos" panose="020B0004020202020204" pitchFamily="34" charset="0"/>
                      </a:endParaRPr>
                    </a:p>
                  </a:txBody>
                  <a:tcPr marL="41689" marR="41689" marT="0" marB="0" anchor="ctr"/>
                </a:tc>
                <a:tc>
                  <a:txBody>
                    <a:bodyPr/>
                    <a:lstStyle/>
                    <a:p>
                      <a:pPr>
                        <a:lnSpc>
                          <a:spcPct val="107000"/>
                        </a:lnSpc>
                      </a:pPr>
                      <a:endParaRPr lang="nl-NL" sz="1000" kern="100">
                        <a:effectLst/>
                        <a:latin typeface="Aptos" panose="020B0004020202020204" pitchFamily="34" charset="0"/>
                      </a:endParaRPr>
                    </a:p>
                  </a:txBody>
                  <a:tcPr marL="41689" marR="41689" marT="0" marB="0" anchor="b"/>
                </a:tc>
                <a:extLst>
                  <a:ext uri="{0D108BD9-81ED-4DB2-BD59-A6C34878D82A}">
                    <a16:rowId xmlns:a16="http://schemas.microsoft.com/office/drawing/2014/main" val="4194816834"/>
                  </a:ext>
                </a:extLst>
              </a:tr>
              <a:tr h="259069">
                <a:tc>
                  <a:txBody>
                    <a:bodyPr/>
                    <a:lstStyle/>
                    <a:p>
                      <a:pPr>
                        <a:lnSpc>
                          <a:spcPct val="107000"/>
                        </a:lnSpc>
                        <a:spcAft>
                          <a:spcPts val="800"/>
                        </a:spcAft>
                      </a:pPr>
                      <a:r>
                        <a:rPr lang="nl-NL" sz="1500" kern="0">
                          <a:effectLst/>
                        </a:rPr>
                        <a:t>8</a:t>
                      </a:r>
                      <a:endParaRPr lang="nl-NL" sz="1000" kern="100">
                        <a:effectLst/>
                        <a:latin typeface="Aptos" panose="020B0004020202020204" pitchFamily="34" charset="0"/>
                        <a:ea typeface="Aptos" panose="020B0004020202020204" pitchFamily="34" charset="0"/>
                        <a:cs typeface="Times New Roman" panose="02020603050405020304" pitchFamily="18" charset="0"/>
                      </a:endParaRPr>
                    </a:p>
                  </a:txBody>
                  <a:tcPr marL="41689" marR="41689" marT="0" marB="0" anchor="ctr"/>
                </a:tc>
                <a:tc>
                  <a:txBody>
                    <a:bodyPr/>
                    <a:lstStyle/>
                    <a:p>
                      <a:pPr>
                        <a:lnSpc>
                          <a:spcPct val="107000"/>
                        </a:lnSpc>
                        <a:spcAft>
                          <a:spcPts val="800"/>
                        </a:spcAft>
                      </a:pPr>
                      <a:r>
                        <a:rPr lang="nl-NL" sz="1500" kern="0">
                          <a:effectLst/>
                        </a:rPr>
                        <a:t>14:15 - 15:00</a:t>
                      </a:r>
                      <a:endParaRPr lang="nl-NL" sz="1000" kern="100">
                        <a:effectLst/>
                        <a:latin typeface="Aptos" panose="020B0004020202020204" pitchFamily="34" charset="0"/>
                        <a:ea typeface="Aptos" panose="020B0004020202020204" pitchFamily="34" charset="0"/>
                        <a:cs typeface="Times New Roman" panose="02020603050405020304" pitchFamily="18" charset="0"/>
                      </a:endParaRPr>
                    </a:p>
                  </a:txBody>
                  <a:tcPr marL="41689" marR="41689" marT="0" marB="0" anchor="ctr"/>
                </a:tc>
                <a:tc>
                  <a:txBody>
                    <a:bodyPr/>
                    <a:lstStyle/>
                    <a:p>
                      <a:pPr>
                        <a:lnSpc>
                          <a:spcPct val="107000"/>
                        </a:lnSpc>
                      </a:pPr>
                      <a:endParaRPr lang="nl-NL" sz="1000" kern="100">
                        <a:effectLst/>
                        <a:latin typeface="Aptos" panose="020B0004020202020204" pitchFamily="34" charset="0"/>
                      </a:endParaRPr>
                    </a:p>
                  </a:txBody>
                  <a:tcPr marL="41689" marR="41689" marT="0" marB="0" anchor="ctr"/>
                </a:tc>
                <a:tc>
                  <a:txBody>
                    <a:bodyPr/>
                    <a:lstStyle/>
                    <a:p>
                      <a:pPr>
                        <a:lnSpc>
                          <a:spcPct val="107000"/>
                        </a:lnSpc>
                      </a:pPr>
                      <a:endParaRPr lang="nl-NL" sz="1000" kern="100">
                        <a:effectLst/>
                        <a:latin typeface="Aptos" panose="020B0004020202020204" pitchFamily="34" charset="0"/>
                      </a:endParaRPr>
                    </a:p>
                  </a:txBody>
                  <a:tcPr marL="41689" marR="41689" marT="0" marB="0" anchor="b"/>
                </a:tc>
                <a:extLst>
                  <a:ext uri="{0D108BD9-81ED-4DB2-BD59-A6C34878D82A}">
                    <a16:rowId xmlns:a16="http://schemas.microsoft.com/office/drawing/2014/main" val="480278682"/>
                  </a:ext>
                </a:extLst>
              </a:tr>
              <a:tr h="259069">
                <a:tc>
                  <a:txBody>
                    <a:bodyPr/>
                    <a:lstStyle/>
                    <a:p>
                      <a:pPr>
                        <a:lnSpc>
                          <a:spcPct val="107000"/>
                        </a:lnSpc>
                        <a:spcAft>
                          <a:spcPts val="800"/>
                        </a:spcAft>
                      </a:pPr>
                      <a:r>
                        <a:rPr lang="nl-NL" sz="1500" kern="0">
                          <a:effectLst/>
                          <a:highlight>
                            <a:srgbClr val="D9E1F2"/>
                          </a:highlight>
                        </a:rPr>
                        <a:t>pauze</a:t>
                      </a:r>
                      <a:endParaRPr lang="nl-NL" sz="1000" kern="100">
                        <a:effectLst/>
                        <a:highlight>
                          <a:srgbClr val="D9E1F2"/>
                        </a:highlight>
                        <a:latin typeface="Aptos" panose="020B0004020202020204" pitchFamily="34" charset="0"/>
                        <a:ea typeface="Aptos" panose="020B0004020202020204" pitchFamily="34" charset="0"/>
                        <a:cs typeface="Times New Roman" panose="02020603050405020304" pitchFamily="18" charset="0"/>
                      </a:endParaRPr>
                    </a:p>
                  </a:txBody>
                  <a:tcPr marL="41689" marR="41689" marT="0" marB="0" anchor="ctr"/>
                </a:tc>
                <a:tc>
                  <a:txBody>
                    <a:bodyPr/>
                    <a:lstStyle/>
                    <a:p>
                      <a:pPr>
                        <a:lnSpc>
                          <a:spcPct val="107000"/>
                        </a:lnSpc>
                        <a:spcAft>
                          <a:spcPts val="800"/>
                        </a:spcAft>
                      </a:pPr>
                      <a:r>
                        <a:rPr lang="nl-NL" sz="1500" kern="0">
                          <a:effectLst/>
                          <a:highlight>
                            <a:srgbClr val="D9E1F2"/>
                          </a:highlight>
                        </a:rPr>
                        <a:t>15:00 - 15:15</a:t>
                      </a:r>
                      <a:endParaRPr lang="nl-NL" sz="1000" kern="100">
                        <a:effectLst/>
                        <a:highlight>
                          <a:srgbClr val="D9E1F2"/>
                        </a:highlight>
                        <a:latin typeface="Aptos" panose="020B0004020202020204" pitchFamily="34" charset="0"/>
                        <a:ea typeface="Aptos" panose="020B0004020202020204" pitchFamily="34" charset="0"/>
                        <a:cs typeface="Times New Roman" panose="02020603050405020304" pitchFamily="18" charset="0"/>
                      </a:endParaRPr>
                    </a:p>
                  </a:txBody>
                  <a:tcPr marL="41689" marR="41689" marT="0" marB="0" anchor="ctr"/>
                </a:tc>
                <a:tc>
                  <a:txBody>
                    <a:bodyPr/>
                    <a:lstStyle/>
                    <a:p>
                      <a:pPr>
                        <a:lnSpc>
                          <a:spcPct val="107000"/>
                        </a:lnSpc>
                      </a:pPr>
                      <a:endParaRPr lang="nl-NL" sz="1000" kern="100">
                        <a:effectLst/>
                        <a:latin typeface="Aptos" panose="020B0004020202020204" pitchFamily="34" charset="0"/>
                      </a:endParaRPr>
                    </a:p>
                  </a:txBody>
                  <a:tcPr marL="41689" marR="41689" marT="0" marB="0" anchor="ctr"/>
                </a:tc>
                <a:tc>
                  <a:txBody>
                    <a:bodyPr/>
                    <a:lstStyle/>
                    <a:p>
                      <a:pPr>
                        <a:lnSpc>
                          <a:spcPct val="107000"/>
                        </a:lnSpc>
                      </a:pPr>
                      <a:endParaRPr lang="nl-NL" sz="1000" kern="100">
                        <a:effectLst/>
                        <a:latin typeface="Aptos" panose="020B0004020202020204" pitchFamily="34" charset="0"/>
                      </a:endParaRPr>
                    </a:p>
                  </a:txBody>
                  <a:tcPr marL="41689" marR="41689" marT="0" marB="0" anchor="b"/>
                </a:tc>
                <a:extLst>
                  <a:ext uri="{0D108BD9-81ED-4DB2-BD59-A6C34878D82A}">
                    <a16:rowId xmlns:a16="http://schemas.microsoft.com/office/drawing/2014/main" val="4196078879"/>
                  </a:ext>
                </a:extLst>
              </a:tr>
              <a:tr h="259069">
                <a:tc>
                  <a:txBody>
                    <a:bodyPr/>
                    <a:lstStyle/>
                    <a:p>
                      <a:pPr>
                        <a:lnSpc>
                          <a:spcPct val="107000"/>
                        </a:lnSpc>
                        <a:spcAft>
                          <a:spcPts val="800"/>
                        </a:spcAft>
                      </a:pPr>
                      <a:r>
                        <a:rPr lang="nl-NL" sz="1500" kern="0">
                          <a:effectLst/>
                        </a:rPr>
                        <a:t>9</a:t>
                      </a:r>
                      <a:endParaRPr lang="nl-NL" sz="1000" kern="100">
                        <a:effectLst/>
                        <a:latin typeface="Aptos" panose="020B0004020202020204" pitchFamily="34" charset="0"/>
                        <a:ea typeface="Aptos" panose="020B0004020202020204" pitchFamily="34" charset="0"/>
                        <a:cs typeface="Times New Roman" panose="02020603050405020304" pitchFamily="18" charset="0"/>
                      </a:endParaRPr>
                    </a:p>
                  </a:txBody>
                  <a:tcPr marL="41689" marR="41689" marT="0" marB="0" anchor="ctr"/>
                </a:tc>
                <a:tc>
                  <a:txBody>
                    <a:bodyPr/>
                    <a:lstStyle/>
                    <a:p>
                      <a:pPr>
                        <a:lnSpc>
                          <a:spcPct val="107000"/>
                        </a:lnSpc>
                        <a:spcAft>
                          <a:spcPts val="800"/>
                        </a:spcAft>
                      </a:pPr>
                      <a:r>
                        <a:rPr lang="nl-NL" sz="1500" kern="0">
                          <a:effectLst/>
                        </a:rPr>
                        <a:t>15:15 - 16:00</a:t>
                      </a:r>
                      <a:endParaRPr lang="nl-NL" sz="1000" kern="100">
                        <a:effectLst/>
                        <a:latin typeface="Aptos" panose="020B0004020202020204" pitchFamily="34" charset="0"/>
                        <a:ea typeface="Aptos" panose="020B0004020202020204" pitchFamily="34" charset="0"/>
                        <a:cs typeface="Times New Roman" panose="02020603050405020304" pitchFamily="18" charset="0"/>
                      </a:endParaRPr>
                    </a:p>
                  </a:txBody>
                  <a:tcPr marL="41689" marR="41689" marT="0" marB="0" anchor="ctr"/>
                </a:tc>
                <a:tc>
                  <a:txBody>
                    <a:bodyPr/>
                    <a:lstStyle/>
                    <a:p>
                      <a:pPr>
                        <a:lnSpc>
                          <a:spcPct val="107000"/>
                        </a:lnSpc>
                      </a:pPr>
                      <a:endParaRPr lang="nl-NL" sz="1000" kern="100">
                        <a:effectLst/>
                        <a:latin typeface="Aptos" panose="020B0004020202020204" pitchFamily="34" charset="0"/>
                      </a:endParaRPr>
                    </a:p>
                  </a:txBody>
                  <a:tcPr marL="41689" marR="41689" marT="0" marB="0" anchor="ctr"/>
                </a:tc>
                <a:tc>
                  <a:txBody>
                    <a:bodyPr/>
                    <a:lstStyle/>
                    <a:p>
                      <a:pPr>
                        <a:lnSpc>
                          <a:spcPct val="107000"/>
                        </a:lnSpc>
                      </a:pPr>
                      <a:endParaRPr lang="nl-NL" sz="1000" kern="100">
                        <a:effectLst/>
                        <a:latin typeface="Aptos" panose="020B0004020202020204" pitchFamily="34" charset="0"/>
                      </a:endParaRPr>
                    </a:p>
                  </a:txBody>
                  <a:tcPr marL="41689" marR="41689" marT="0" marB="0" anchor="b"/>
                </a:tc>
                <a:extLst>
                  <a:ext uri="{0D108BD9-81ED-4DB2-BD59-A6C34878D82A}">
                    <a16:rowId xmlns:a16="http://schemas.microsoft.com/office/drawing/2014/main" val="4131475395"/>
                  </a:ext>
                </a:extLst>
              </a:tr>
              <a:tr h="259069">
                <a:tc>
                  <a:txBody>
                    <a:bodyPr/>
                    <a:lstStyle/>
                    <a:p>
                      <a:pPr>
                        <a:lnSpc>
                          <a:spcPct val="107000"/>
                        </a:lnSpc>
                        <a:spcAft>
                          <a:spcPts val="800"/>
                        </a:spcAft>
                      </a:pPr>
                      <a:r>
                        <a:rPr lang="nl-NL" sz="1500" kern="0">
                          <a:effectLst/>
                        </a:rPr>
                        <a:t>10</a:t>
                      </a:r>
                      <a:endParaRPr lang="nl-NL" sz="1000" kern="100">
                        <a:effectLst/>
                        <a:latin typeface="Aptos" panose="020B0004020202020204" pitchFamily="34" charset="0"/>
                        <a:ea typeface="Aptos" panose="020B0004020202020204" pitchFamily="34" charset="0"/>
                        <a:cs typeface="Times New Roman" panose="02020603050405020304" pitchFamily="18" charset="0"/>
                      </a:endParaRPr>
                    </a:p>
                  </a:txBody>
                  <a:tcPr marL="41689" marR="41689" marT="0" marB="0" anchor="ctr"/>
                </a:tc>
                <a:tc>
                  <a:txBody>
                    <a:bodyPr/>
                    <a:lstStyle/>
                    <a:p>
                      <a:pPr>
                        <a:lnSpc>
                          <a:spcPct val="107000"/>
                        </a:lnSpc>
                        <a:spcAft>
                          <a:spcPts val="800"/>
                        </a:spcAft>
                      </a:pPr>
                      <a:r>
                        <a:rPr lang="nl-NL" sz="1500" kern="0">
                          <a:effectLst/>
                        </a:rPr>
                        <a:t>16:00 - 16:45</a:t>
                      </a:r>
                      <a:endParaRPr lang="nl-NL" sz="1000" kern="100">
                        <a:effectLst/>
                        <a:latin typeface="Aptos" panose="020B0004020202020204" pitchFamily="34" charset="0"/>
                        <a:ea typeface="Aptos" panose="020B0004020202020204" pitchFamily="34" charset="0"/>
                        <a:cs typeface="Times New Roman" panose="02020603050405020304" pitchFamily="18" charset="0"/>
                      </a:endParaRPr>
                    </a:p>
                  </a:txBody>
                  <a:tcPr marL="41689" marR="41689" marT="0" marB="0" anchor="ctr"/>
                </a:tc>
                <a:tc>
                  <a:txBody>
                    <a:bodyPr/>
                    <a:lstStyle/>
                    <a:p>
                      <a:pPr>
                        <a:lnSpc>
                          <a:spcPct val="107000"/>
                        </a:lnSpc>
                      </a:pPr>
                      <a:endParaRPr lang="nl-NL" sz="1000" kern="100">
                        <a:effectLst/>
                        <a:latin typeface="Aptos" panose="020B0004020202020204" pitchFamily="34" charset="0"/>
                      </a:endParaRPr>
                    </a:p>
                  </a:txBody>
                  <a:tcPr marL="41689" marR="41689" marT="0" marB="0" anchor="ctr"/>
                </a:tc>
                <a:tc>
                  <a:txBody>
                    <a:bodyPr/>
                    <a:lstStyle/>
                    <a:p>
                      <a:pPr>
                        <a:lnSpc>
                          <a:spcPct val="107000"/>
                        </a:lnSpc>
                      </a:pPr>
                      <a:endParaRPr lang="nl-NL" sz="1000" kern="100" dirty="0">
                        <a:effectLst/>
                        <a:latin typeface="Aptos" panose="020B0004020202020204" pitchFamily="34" charset="0"/>
                      </a:endParaRPr>
                    </a:p>
                  </a:txBody>
                  <a:tcPr marL="41689" marR="41689" marT="0" marB="0" anchor="b"/>
                </a:tc>
                <a:extLst>
                  <a:ext uri="{0D108BD9-81ED-4DB2-BD59-A6C34878D82A}">
                    <a16:rowId xmlns:a16="http://schemas.microsoft.com/office/drawing/2014/main" val="2812217144"/>
                  </a:ext>
                </a:extLst>
              </a:tr>
            </a:tbl>
          </a:graphicData>
        </a:graphic>
      </p:graphicFrame>
      <p:graphicFrame>
        <p:nvGraphicFramePr>
          <p:cNvPr id="8" name="Tabel 7">
            <a:extLst>
              <a:ext uri="{FF2B5EF4-FFF2-40B4-BE49-F238E27FC236}">
                <a16:creationId xmlns:a16="http://schemas.microsoft.com/office/drawing/2014/main" id="{4BCCA746-AA0E-E8C1-6BDF-BBD0F19AF1E1}"/>
              </a:ext>
            </a:extLst>
          </p:cNvPr>
          <p:cNvGraphicFramePr>
            <a:graphicFrameLocks noGrp="1"/>
          </p:cNvGraphicFramePr>
          <p:nvPr>
            <p:extLst>
              <p:ext uri="{D42A27DB-BD31-4B8C-83A1-F6EECF244321}">
                <p14:modId xmlns:p14="http://schemas.microsoft.com/office/powerpoint/2010/main" val="3490425806"/>
              </p:ext>
            </p:extLst>
          </p:nvPr>
        </p:nvGraphicFramePr>
        <p:xfrm>
          <a:off x="6963048" y="1326858"/>
          <a:ext cx="2019402" cy="4553783"/>
        </p:xfrm>
        <a:graphic>
          <a:graphicData uri="http://schemas.openxmlformats.org/drawingml/2006/table">
            <a:tbl>
              <a:tblPr firstRow="1" firstCol="1" bandRow="1">
                <a:tableStyleId>{5C22544A-7EE6-4342-B048-85BDC9FD1C3A}</a:tableStyleId>
              </a:tblPr>
              <a:tblGrid>
                <a:gridCol w="626109">
                  <a:extLst>
                    <a:ext uri="{9D8B030D-6E8A-4147-A177-3AD203B41FA5}">
                      <a16:colId xmlns:a16="http://schemas.microsoft.com/office/drawing/2014/main" val="1746078391"/>
                    </a:ext>
                  </a:extLst>
                </a:gridCol>
                <a:gridCol w="1179173">
                  <a:extLst>
                    <a:ext uri="{9D8B030D-6E8A-4147-A177-3AD203B41FA5}">
                      <a16:colId xmlns:a16="http://schemas.microsoft.com/office/drawing/2014/main" val="1718336104"/>
                    </a:ext>
                  </a:extLst>
                </a:gridCol>
                <a:gridCol w="107060">
                  <a:extLst>
                    <a:ext uri="{9D8B030D-6E8A-4147-A177-3AD203B41FA5}">
                      <a16:colId xmlns:a16="http://schemas.microsoft.com/office/drawing/2014/main" val="453262452"/>
                    </a:ext>
                  </a:extLst>
                </a:gridCol>
                <a:gridCol w="107060">
                  <a:extLst>
                    <a:ext uri="{9D8B030D-6E8A-4147-A177-3AD203B41FA5}">
                      <a16:colId xmlns:a16="http://schemas.microsoft.com/office/drawing/2014/main" val="2952451778"/>
                    </a:ext>
                  </a:extLst>
                </a:gridCol>
              </a:tblGrid>
              <a:tr h="1227514">
                <a:tc gridSpan="2">
                  <a:txBody>
                    <a:bodyPr/>
                    <a:lstStyle/>
                    <a:p>
                      <a:pPr algn="ctr">
                        <a:lnSpc>
                          <a:spcPct val="107000"/>
                        </a:lnSpc>
                        <a:spcAft>
                          <a:spcPts val="800"/>
                        </a:spcAft>
                      </a:pPr>
                      <a:r>
                        <a:rPr lang="nl-NL" sz="1300" kern="0">
                          <a:effectLst/>
                          <a:highlight>
                            <a:srgbClr val="FFC000"/>
                          </a:highlight>
                        </a:rPr>
                        <a:t>C (wo, do)</a:t>
                      </a:r>
                      <a:endParaRPr lang="nl-NL" sz="1000" kern="100">
                        <a:effectLst/>
                        <a:highlight>
                          <a:srgbClr val="FFC000"/>
                        </a:highlight>
                      </a:endParaRPr>
                    </a:p>
                    <a:p>
                      <a:pPr algn="ctr">
                        <a:lnSpc>
                          <a:spcPct val="107000"/>
                        </a:lnSpc>
                        <a:spcAft>
                          <a:spcPts val="800"/>
                        </a:spcAft>
                      </a:pPr>
                      <a:r>
                        <a:rPr lang="nl-NL" sz="1300" kern="0">
                          <a:effectLst/>
                          <a:highlight>
                            <a:srgbClr val="FFC000"/>
                          </a:highlight>
                        </a:rPr>
                        <a:t>Leerjaar 2</a:t>
                      </a:r>
                      <a:br>
                        <a:rPr lang="nl-NL" sz="1300" kern="0">
                          <a:effectLst/>
                          <a:highlight>
                            <a:srgbClr val="FFC000"/>
                          </a:highlight>
                        </a:rPr>
                      </a:br>
                      <a:r>
                        <a:rPr lang="nl-NL" sz="1300" kern="0">
                          <a:effectLst/>
                          <a:highlight>
                            <a:srgbClr val="FFC000"/>
                          </a:highlight>
                        </a:rPr>
                        <a:t>HV3</a:t>
                      </a:r>
                      <a:endParaRPr lang="nl-NL" sz="1000" kern="100">
                        <a:effectLst/>
                        <a:highlight>
                          <a:srgbClr val="FFC000"/>
                        </a:highlight>
                      </a:endParaRPr>
                    </a:p>
                    <a:p>
                      <a:pPr algn="ctr">
                        <a:lnSpc>
                          <a:spcPct val="107000"/>
                        </a:lnSpc>
                        <a:spcAft>
                          <a:spcPts val="800"/>
                        </a:spcAft>
                      </a:pPr>
                      <a:r>
                        <a:rPr lang="nl-NL" sz="1300" kern="0">
                          <a:effectLst/>
                          <a:highlight>
                            <a:srgbClr val="FFC000"/>
                          </a:highlight>
                        </a:rPr>
                        <a:t>BK34</a:t>
                      </a:r>
                      <a:br>
                        <a:rPr lang="nl-NL" sz="1300" kern="0">
                          <a:effectLst/>
                          <a:highlight>
                            <a:srgbClr val="FFC000"/>
                          </a:highlight>
                        </a:rPr>
                      </a:br>
                      <a:r>
                        <a:rPr lang="nl-NL" sz="1300" kern="0">
                          <a:effectLst/>
                          <a:highlight>
                            <a:srgbClr val="FFC000"/>
                          </a:highlight>
                        </a:rPr>
                        <a:t>GT34</a:t>
                      </a:r>
                      <a:endParaRPr lang="nl-NL" sz="1000" kern="100">
                        <a:effectLst/>
                        <a:highlight>
                          <a:srgbClr val="FFC000"/>
                        </a:highlight>
                        <a:latin typeface="Aptos" panose="020B0004020202020204" pitchFamily="34" charset="0"/>
                        <a:ea typeface="Aptos" panose="020B0004020202020204" pitchFamily="34" charset="0"/>
                        <a:cs typeface="Times New Roman" panose="02020603050405020304" pitchFamily="18" charset="0"/>
                      </a:endParaRPr>
                    </a:p>
                  </a:txBody>
                  <a:tcPr marL="40830" marR="40830" marT="0" marB="0" anchor="b"/>
                </a:tc>
                <a:tc hMerge="1">
                  <a:txBody>
                    <a:bodyPr/>
                    <a:lstStyle/>
                    <a:p>
                      <a:endParaRPr lang="nl-NL"/>
                    </a:p>
                  </a:txBody>
                  <a:tcPr/>
                </a:tc>
                <a:tc>
                  <a:txBody>
                    <a:bodyPr/>
                    <a:lstStyle/>
                    <a:p>
                      <a:pPr>
                        <a:lnSpc>
                          <a:spcPct val="107000"/>
                        </a:lnSpc>
                      </a:pPr>
                      <a:endParaRPr lang="nl-NL" sz="1000" kern="100" dirty="0">
                        <a:effectLst/>
                        <a:latin typeface="Aptos" panose="020B0004020202020204" pitchFamily="34" charset="0"/>
                      </a:endParaRPr>
                    </a:p>
                  </a:txBody>
                  <a:tcPr marL="40830" marR="40830" marT="0" marB="0" anchor="b"/>
                </a:tc>
                <a:tc>
                  <a:txBody>
                    <a:bodyPr/>
                    <a:lstStyle/>
                    <a:p>
                      <a:pPr>
                        <a:lnSpc>
                          <a:spcPct val="107000"/>
                        </a:lnSpc>
                      </a:pPr>
                      <a:endParaRPr lang="nl-NL" sz="1000" kern="100" dirty="0">
                        <a:effectLst/>
                        <a:latin typeface="Aptos" panose="020B0004020202020204" pitchFamily="34" charset="0"/>
                      </a:endParaRPr>
                    </a:p>
                  </a:txBody>
                  <a:tcPr marL="40830" marR="40830" marT="0" marB="0" anchor="b"/>
                </a:tc>
                <a:extLst>
                  <a:ext uri="{0D108BD9-81ED-4DB2-BD59-A6C34878D82A}">
                    <a16:rowId xmlns:a16="http://schemas.microsoft.com/office/drawing/2014/main" val="508180900"/>
                  </a:ext>
                </a:extLst>
              </a:tr>
              <a:tr h="253727">
                <a:tc>
                  <a:txBody>
                    <a:bodyPr/>
                    <a:lstStyle/>
                    <a:p>
                      <a:pPr>
                        <a:lnSpc>
                          <a:spcPct val="107000"/>
                        </a:lnSpc>
                        <a:spcAft>
                          <a:spcPts val="800"/>
                        </a:spcAft>
                      </a:pPr>
                      <a:r>
                        <a:rPr lang="nl-NL" sz="1500" kern="0">
                          <a:effectLst/>
                        </a:rPr>
                        <a:t>1</a:t>
                      </a:r>
                      <a:endParaRPr lang="nl-NL" sz="1000" kern="100">
                        <a:effectLst/>
                        <a:latin typeface="Aptos" panose="020B0004020202020204" pitchFamily="34" charset="0"/>
                        <a:ea typeface="Aptos" panose="020B0004020202020204" pitchFamily="34" charset="0"/>
                        <a:cs typeface="Times New Roman" panose="02020603050405020304" pitchFamily="18" charset="0"/>
                      </a:endParaRPr>
                    </a:p>
                  </a:txBody>
                  <a:tcPr marL="40830" marR="40830" marT="0" marB="0" anchor="ctr"/>
                </a:tc>
                <a:tc>
                  <a:txBody>
                    <a:bodyPr/>
                    <a:lstStyle/>
                    <a:p>
                      <a:pPr>
                        <a:lnSpc>
                          <a:spcPct val="107000"/>
                        </a:lnSpc>
                        <a:spcAft>
                          <a:spcPts val="800"/>
                        </a:spcAft>
                      </a:pPr>
                      <a:r>
                        <a:rPr lang="nl-NL" sz="1500" kern="0">
                          <a:effectLst/>
                        </a:rPr>
                        <a:t> 8:15 - 9:00</a:t>
                      </a:r>
                      <a:endParaRPr lang="nl-NL" sz="1000" kern="100">
                        <a:effectLst/>
                        <a:latin typeface="Aptos" panose="020B0004020202020204" pitchFamily="34" charset="0"/>
                        <a:ea typeface="Aptos" panose="020B0004020202020204" pitchFamily="34" charset="0"/>
                        <a:cs typeface="Times New Roman" panose="02020603050405020304" pitchFamily="18" charset="0"/>
                      </a:endParaRPr>
                    </a:p>
                  </a:txBody>
                  <a:tcPr marL="40830" marR="40830" marT="0" marB="0" anchor="ctr"/>
                </a:tc>
                <a:tc>
                  <a:txBody>
                    <a:bodyPr/>
                    <a:lstStyle/>
                    <a:p>
                      <a:pPr>
                        <a:lnSpc>
                          <a:spcPct val="107000"/>
                        </a:lnSpc>
                      </a:pPr>
                      <a:endParaRPr lang="nl-NL" sz="1000" kern="100">
                        <a:effectLst/>
                        <a:latin typeface="Aptos" panose="020B0004020202020204" pitchFamily="34" charset="0"/>
                      </a:endParaRPr>
                    </a:p>
                  </a:txBody>
                  <a:tcPr marL="40830" marR="40830" marT="0" marB="0" anchor="b"/>
                </a:tc>
                <a:tc>
                  <a:txBody>
                    <a:bodyPr/>
                    <a:lstStyle/>
                    <a:p>
                      <a:pPr>
                        <a:lnSpc>
                          <a:spcPct val="107000"/>
                        </a:lnSpc>
                      </a:pPr>
                      <a:endParaRPr lang="nl-NL" sz="1000" kern="100">
                        <a:effectLst/>
                        <a:latin typeface="Aptos" panose="020B0004020202020204" pitchFamily="34" charset="0"/>
                      </a:endParaRPr>
                    </a:p>
                  </a:txBody>
                  <a:tcPr marL="40830" marR="40830" marT="0" marB="0" anchor="b"/>
                </a:tc>
                <a:extLst>
                  <a:ext uri="{0D108BD9-81ED-4DB2-BD59-A6C34878D82A}">
                    <a16:rowId xmlns:a16="http://schemas.microsoft.com/office/drawing/2014/main" val="3350370465"/>
                  </a:ext>
                </a:extLst>
              </a:tr>
              <a:tr h="253727">
                <a:tc>
                  <a:txBody>
                    <a:bodyPr/>
                    <a:lstStyle/>
                    <a:p>
                      <a:pPr>
                        <a:lnSpc>
                          <a:spcPct val="107000"/>
                        </a:lnSpc>
                        <a:spcAft>
                          <a:spcPts val="800"/>
                        </a:spcAft>
                      </a:pPr>
                      <a:r>
                        <a:rPr lang="nl-NL" sz="1500" kern="0">
                          <a:effectLst/>
                        </a:rPr>
                        <a:t>2</a:t>
                      </a:r>
                      <a:endParaRPr lang="nl-NL" sz="1000" kern="100">
                        <a:effectLst/>
                        <a:latin typeface="Aptos" panose="020B0004020202020204" pitchFamily="34" charset="0"/>
                        <a:ea typeface="Aptos" panose="020B0004020202020204" pitchFamily="34" charset="0"/>
                        <a:cs typeface="Times New Roman" panose="02020603050405020304" pitchFamily="18" charset="0"/>
                      </a:endParaRPr>
                    </a:p>
                  </a:txBody>
                  <a:tcPr marL="40830" marR="40830" marT="0" marB="0" anchor="ctr"/>
                </a:tc>
                <a:tc>
                  <a:txBody>
                    <a:bodyPr/>
                    <a:lstStyle/>
                    <a:p>
                      <a:pPr>
                        <a:lnSpc>
                          <a:spcPct val="107000"/>
                        </a:lnSpc>
                        <a:spcAft>
                          <a:spcPts val="800"/>
                        </a:spcAft>
                      </a:pPr>
                      <a:r>
                        <a:rPr lang="nl-NL" sz="1500" kern="0">
                          <a:effectLst/>
                        </a:rPr>
                        <a:t> 9:00 - 9:45</a:t>
                      </a:r>
                      <a:endParaRPr lang="nl-NL" sz="1000" kern="100">
                        <a:effectLst/>
                        <a:latin typeface="Aptos" panose="020B0004020202020204" pitchFamily="34" charset="0"/>
                        <a:ea typeface="Aptos" panose="020B0004020202020204" pitchFamily="34" charset="0"/>
                        <a:cs typeface="Times New Roman" panose="02020603050405020304" pitchFamily="18" charset="0"/>
                      </a:endParaRPr>
                    </a:p>
                  </a:txBody>
                  <a:tcPr marL="40830" marR="40830" marT="0" marB="0" anchor="ctr"/>
                </a:tc>
                <a:tc>
                  <a:txBody>
                    <a:bodyPr/>
                    <a:lstStyle/>
                    <a:p>
                      <a:pPr>
                        <a:lnSpc>
                          <a:spcPct val="107000"/>
                        </a:lnSpc>
                      </a:pPr>
                      <a:endParaRPr lang="nl-NL" sz="1000" kern="100">
                        <a:effectLst/>
                        <a:latin typeface="Aptos" panose="020B0004020202020204" pitchFamily="34" charset="0"/>
                      </a:endParaRPr>
                    </a:p>
                  </a:txBody>
                  <a:tcPr marL="40830" marR="40830" marT="0" marB="0" anchor="b"/>
                </a:tc>
                <a:tc>
                  <a:txBody>
                    <a:bodyPr/>
                    <a:lstStyle/>
                    <a:p>
                      <a:pPr>
                        <a:lnSpc>
                          <a:spcPct val="107000"/>
                        </a:lnSpc>
                      </a:pPr>
                      <a:endParaRPr lang="nl-NL" sz="1000" kern="100">
                        <a:effectLst/>
                        <a:latin typeface="Aptos" panose="020B0004020202020204" pitchFamily="34" charset="0"/>
                      </a:endParaRPr>
                    </a:p>
                  </a:txBody>
                  <a:tcPr marL="40830" marR="40830" marT="0" marB="0" anchor="b"/>
                </a:tc>
                <a:extLst>
                  <a:ext uri="{0D108BD9-81ED-4DB2-BD59-A6C34878D82A}">
                    <a16:rowId xmlns:a16="http://schemas.microsoft.com/office/drawing/2014/main" val="4253254238"/>
                  </a:ext>
                </a:extLst>
              </a:tr>
              <a:tr h="253727">
                <a:tc>
                  <a:txBody>
                    <a:bodyPr/>
                    <a:lstStyle/>
                    <a:p>
                      <a:pPr>
                        <a:lnSpc>
                          <a:spcPct val="107000"/>
                        </a:lnSpc>
                        <a:spcAft>
                          <a:spcPts val="800"/>
                        </a:spcAft>
                      </a:pPr>
                      <a:r>
                        <a:rPr lang="nl-NL" sz="1500" kern="0">
                          <a:effectLst/>
                        </a:rPr>
                        <a:t>3</a:t>
                      </a:r>
                      <a:endParaRPr lang="nl-NL" sz="1000" kern="100">
                        <a:effectLst/>
                        <a:latin typeface="Aptos" panose="020B0004020202020204" pitchFamily="34" charset="0"/>
                        <a:ea typeface="Aptos" panose="020B0004020202020204" pitchFamily="34" charset="0"/>
                        <a:cs typeface="Times New Roman" panose="02020603050405020304" pitchFamily="18" charset="0"/>
                      </a:endParaRPr>
                    </a:p>
                  </a:txBody>
                  <a:tcPr marL="40830" marR="40830" marT="0" marB="0" anchor="ctr"/>
                </a:tc>
                <a:tc>
                  <a:txBody>
                    <a:bodyPr/>
                    <a:lstStyle/>
                    <a:p>
                      <a:pPr>
                        <a:lnSpc>
                          <a:spcPct val="107000"/>
                        </a:lnSpc>
                        <a:spcAft>
                          <a:spcPts val="800"/>
                        </a:spcAft>
                      </a:pPr>
                      <a:r>
                        <a:rPr lang="nl-NL" sz="1500" kern="0">
                          <a:effectLst/>
                        </a:rPr>
                        <a:t> 9:45 - 10:30</a:t>
                      </a:r>
                      <a:endParaRPr lang="nl-NL" sz="1000" kern="100">
                        <a:effectLst/>
                        <a:latin typeface="Aptos" panose="020B0004020202020204" pitchFamily="34" charset="0"/>
                        <a:ea typeface="Aptos" panose="020B0004020202020204" pitchFamily="34" charset="0"/>
                        <a:cs typeface="Times New Roman" panose="02020603050405020304" pitchFamily="18" charset="0"/>
                      </a:endParaRPr>
                    </a:p>
                  </a:txBody>
                  <a:tcPr marL="40830" marR="40830" marT="0" marB="0" anchor="ctr"/>
                </a:tc>
                <a:tc>
                  <a:txBody>
                    <a:bodyPr/>
                    <a:lstStyle/>
                    <a:p>
                      <a:pPr>
                        <a:lnSpc>
                          <a:spcPct val="107000"/>
                        </a:lnSpc>
                      </a:pPr>
                      <a:endParaRPr lang="nl-NL" sz="1000" kern="100">
                        <a:effectLst/>
                        <a:latin typeface="Aptos" panose="020B0004020202020204" pitchFamily="34" charset="0"/>
                      </a:endParaRPr>
                    </a:p>
                  </a:txBody>
                  <a:tcPr marL="40830" marR="40830" marT="0" marB="0" anchor="b"/>
                </a:tc>
                <a:tc>
                  <a:txBody>
                    <a:bodyPr/>
                    <a:lstStyle/>
                    <a:p>
                      <a:pPr>
                        <a:lnSpc>
                          <a:spcPct val="107000"/>
                        </a:lnSpc>
                      </a:pPr>
                      <a:endParaRPr lang="nl-NL" sz="1000" kern="100">
                        <a:effectLst/>
                        <a:latin typeface="Aptos" panose="020B0004020202020204" pitchFamily="34" charset="0"/>
                      </a:endParaRPr>
                    </a:p>
                  </a:txBody>
                  <a:tcPr marL="40830" marR="40830" marT="0" marB="0" anchor="b"/>
                </a:tc>
                <a:extLst>
                  <a:ext uri="{0D108BD9-81ED-4DB2-BD59-A6C34878D82A}">
                    <a16:rowId xmlns:a16="http://schemas.microsoft.com/office/drawing/2014/main" val="3319310596"/>
                  </a:ext>
                </a:extLst>
              </a:tr>
              <a:tr h="253727">
                <a:tc>
                  <a:txBody>
                    <a:bodyPr/>
                    <a:lstStyle/>
                    <a:p>
                      <a:pPr>
                        <a:lnSpc>
                          <a:spcPct val="107000"/>
                        </a:lnSpc>
                        <a:spcAft>
                          <a:spcPts val="800"/>
                        </a:spcAft>
                      </a:pPr>
                      <a:r>
                        <a:rPr lang="nl-NL" sz="1500" kern="0">
                          <a:effectLst/>
                          <a:highlight>
                            <a:srgbClr val="D9E1F2"/>
                          </a:highlight>
                        </a:rPr>
                        <a:t>pauze</a:t>
                      </a:r>
                      <a:endParaRPr lang="nl-NL" sz="1000" kern="100">
                        <a:effectLst/>
                        <a:highlight>
                          <a:srgbClr val="D9E1F2"/>
                        </a:highlight>
                        <a:latin typeface="Aptos" panose="020B0004020202020204" pitchFamily="34" charset="0"/>
                        <a:ea typeface="Aptos" panose="020B0004020202020204" pitchFamily="34" charset="0"/>
                        <a:cs typeface="Times New Roman" panose="02020603050405020304" pitchFamily="18" charset="0"/>
                      </a:endParaRPr>
                    </a:p>
                  </a:txBody>
                  <a:tcPr marL="40830" marR="40830" marT="0" marB="0" anchor="ctr"/>
                </a:tc>
                <a:tc>
                  <a:txBody>
                    <a:bodyPr/>
                    <a:lstStyle/>
                    <a:p>
                      <a:pPr>
                        <a:lnSpc>
                          <a:spcPct val="107000"/>
                        </a:lnSpc>
                        <a:spcAft>
                          <a:spcPts val="800"/>
                        </a:spcAft>
                      </a:pPr>
                      <a:r>
                        <a:rPr lang="nl-NL" sz="1500" kern="0">
                          <a:effectLst/>
                          <a:highlight>
                            <a:srgbClr val="D9E1F2"/>
                          </a:highlight>
                        </a:rPr>
                        <a:t>10:30 - 10:50</a:t>
                      </a:r>
                      <a:endParaRPr lang="nl-NL" sz="1000" kern="100">
                        <a:effectLst/>
                        <a:highlight>
                          <a:srgbClr val="D9E1F2"/>
                        </a:highlight>
                        <a:latin typeface="Aptos" panose="020B0004020202020204" pitchFamily="34" charset="0"/>
                        <a:ea typeface="Aptos" panose="020B0004020202020204" pitchFamily="34" charset="0"/>
                        <a:cs typeface="Times New Roman" panose="02020603050405020304" pitchFamily="18" charset="0"/>
                      </a:endParaRPr>
                    </a:p>
                  </a:txBody>
                  <a:tcPr marL="40830" marR="40830" marT="0" marB="0" anchor="ctr"/>
                </a:tc>
                <a:tc>
                  <a:txBody>
                    <a:bodyPr/>
                    <a:lstStyle/>
                    <a:p>
                      <a:pPr>
                        <a:lnSpc>
                          <a:spcPct val="107000"/>
                        </a:lnSpc>
                      </a:pPr>
                      <a:endParaRPr lang="nl-NL" sz="1000" kern="100">
                        <a:effectLst/>
                        <a:latin typeface="Aptos" panose="020B0004020202020204" pitchFamily="34" charset="0"/>
                      </a:endParaRPr>
                    </a:p>
                  </a:txBody>
                  <a:tcPr marL="40830" marR="40830" marT="0" marB="0" anchor="b"/>
                </a:tc>
                <a:tc>
                  <a:txBody>
                    <a:bodyPr/>
                    <a:lstStyle/>
                    <a:p>
                      <a:pPr>
                        <a:lnSpc>
                          <a:spcPct val="107000"/>
                        </a:lnSpc>
                      </a:pPr>
                      <a:endParaRPr lang="nl-NL" sz="1000" kern="100">
                        <a:effectLst/>
                        <a:latin typeface="Aptos" panose="020B0004020202020204" pitchFamily="34" charset="0"/>
                      </a:endParaRPr>
                    </a:p>
                  </a:txBody>
                  <a:tcPr marL="40830" marR="40830" marT="0" marB="0" anchor="b"/>
                </a:tc>
                <a:extLst>
                  <a:ext uri="{0D108BD9-81ED-4DB2-BD59-A6C34878D82A}">
                    <a16:rowId xmlns:a16="http://schemas.microsoft.com/office/drawing/2014/main" val="13419552"/>
                  </a:ext>
                </a:extLst>
              </a:tr>
              <a:tr h="253727">
                <a:tc>
                  <a:txBody>
                    <a:bodyPr/>
                    <a:lstStyle/>
                    <a:p>
                      <a:pPr>
                        <a:lnSpc>
                          <a:spcPct val="107000"/>
                        </a:lnSpc>
                        <a:spcAft>
                          <a:spcPts val="800"/>
                        </a:spcAft>
                      </a:pPr>
                      <a:r>
                        <a:rPr lang="nl-NL" sz="1500" kern="0">
                          <a:effectLst/>
                        </a:rPr>
                        <a:t>4</a:t>
                      </a:r>
                      <a:endParaRPr lang="nl-NL" sz="1000" kern="100">
                        <a:effectLst/>
                        <a:latin typeface="Aptos" panose="020B0004020202020204" pitchFamily="34" charset="0"/>
                        <a:ea typeface="Aptos" panose="020B0004020202020204" pitchFamily="34" charset="0"/>
                        <a:cs typeface="Times New Roman" panose="02020603050405020304" pitchFamily="18" charset="0"/>
                      </a:endParaRPr>
                    </a:p>
                  </a:txBody>
                  <a:tcPr marL="40830" marR="40830" marT="0" marB="0" anchor="ctr"/>
                </a:tc>
                <a:tc>
                  <a:txBody>
                    <a:bodyPr/>
                    <a:lstStyle/>
                    <a:p>
                      <a:pPr>
                        <a:lnSpc>
                          <a:spcPct val="107000"/>
                        </a:lnSpc>
                        <a:spcAft>
                          <a:spcPts val="800"/>
                        </a:spcAft>
                      </a:pPr>
                      <a:r>
                        <a:rPr lang="nl-NL" sz="1500" kern="0">
                          <a:effectLst/>
                        </a:rPr>
                        <a:t>10:50 - 11:35</a:t>
                      </a:r>
                      <a:endParaRPr lang="nl-NL" sz="1000" kern="100">
                        <a:effectLst/>
                        <a:latin typeface="Aptos" panose="020B0004020202020204" pitchFamily="34" charset="0"/>
                        <a:ea typeface="Aptos" panose="020B0004020202020204" pitchFamily="34" charset="0"/>
                        <a:cs typeface="Times New Roman" panose="02020603050405020304" pitchFamily="18" charset="0"/>
                      </a:endParaRPr>
                    </a:p>
                  </a:txBody>
                  <a:tcPr marL="40830" marR="40830" marT="0" marB="0" anchor="ctr"/>
                </a:tc>
                <a:tc>
                  <a:txBody>
                    <a:bodyPr/>
                    <a:lstStyle/>
                    <a:p>
                      <a:pPr>
                        <a:lnSpc>
                          <a:spcPct val="107000"/>
                        </a:lnSpc>
                      </a:pPr>
                      <a:endParaRPr lang="nl-NL" sz="1000" kern="100">
                        <a:effectLst/>
                        <a:latin typeface="Aptos" panose="020B0004020202020204" pitchFamily="34" charset="0"/>
                      </a:endParaRPr>
                    </a:p>
                  </a:txBody>
                  <a:tcPr marL="40830" marR="40830" marT="0" marB="0" anchor="ctr"/>
                </a:tc>
                <a:tc>
                  <a:txBody>
                    <a:bodyPr/>
                    <a:lstStyle/>
                    <a:p>
                      <a:pPr>
                        <a:lnSpc>
                          <a:spcPct val="107000"/>
                        </a:lnSpc>
                      </a:pPr>
                      <a:endParaRPr lang="nl-NL" sz="1000" kern="100">
                        <a:effectLst/>
                        <a:latin typeface="Aptos" panose="020B0004020202020204" pitchFamily="34" charset="0"/>
                      </a:endParaRPr>
                    </a:p>
                  </a:txBody>
                  <a:tcPr marL="40830" marR="40830" marT="0" marB="0" anchor="b"/>
                </a:tc>
                <a:extLst>
                  <a:ext uri="{0D108BD9-81ED-4DB2-BD59-A6C34878D82A}">
                    <a16:rowId xmlns:a16="http://schemas.microsoft.com/office/drawing/2014/main" val="3709178899"/>
                  </a:ext>
                </a:extLst>
              </a:tr>
              <a:tr h="253727">
                <a:tc>
                  <a:txBody>
                    <a:bodyPr/>
                    <a:lstStyle/>
                    <a:p>
                      <a:pPr>
                        <a:lnSpc>
                          <a:spcPct val="107000"/>
                        </a:lnSpc>
                        <a:spcAft>
                          <a:spcPts val="800"/>
                        </a:spcAft>
                      </a:pPr>
                      <a:r>
                        <a:rPr lang="nl-NL" sz="1500" kern="0">
                          <a:effectLst/>
                        </a:rPr>
                        <a:t>5</a:t>
                      </a:r>
                      <a:endParaRPr lang="nl-NL" sz="1000" kern="100">
                        <a:effectLst/>
                        <a:latin typeface="Aptos" panose="020B0004020202020204" pitchFamily="34" charset="0"/>
                        <a:ea typeface="Aptos" panose="020B0004020202020204" pitchFamily="34" charset="0"/>
                        <a:cs typeface="Times New Roman" panose="02020603050405020304" pitchFamily="18" charset="0"/>
                      </a:endParaRPr>
                    </a:p>
                  </a:txBody>
                  <a:tcPr marL="40830" marR="40830" marT="0" marB="0" anchor="ctr"/>
                </a:tc>
                <a:tc>
                  <a:txBody>
                    <a:bodyPr/>
                    <a:lstStyle/>
                    <a:p>
                      <a:pPr>
                        <a:lnSpc>
                          <a:spcPct val="107000"/>
                        </a:lnSpc>
                        <a:spcAft>
                          <a:spcPts val="800"/>
                        </a:spcAft>
                      </a:pPr>
                      <a:r>
                        <a:rPr lang="nl-NL" sz="1500" kern="0">
                          <a:effectLst/>
                        </a:rPr>
                        <a:t>11:35 - 12:20</a:t>
                      </a:r>
                      <a:endParaRPr lang="nl-NL" sz="1000" kern="100">
                        <a:effectLst/>
                        <a:latin typeface="Aptos" panose="020B0004020202020204" pitchFamily="34" charset="0"/>
                        <a:ea typeface="Aptos" panose="020B0004020202020204" pitchFamily="34" charset="0"/>
                        <a:cs typeface="Times New Roman" panose="02020603050405020304" pitchFamily="18" charset="0"/>
                      </a:endParaRPr>
                    </a:p>
                  </a:txBody>
                  <a:tcPr marL="40830" marR="40830" marT="0" marB="0" anchor="ctr"/>
                </a:tc>
                <a:tc>
                  <a:txBody>
                    <a:bodyPr/>
                    <a:lstStyle/>
                    <a:p>
                      <a:pPr>
                        <a:lnSpc>
                          <a:spcPct val="107000"/>
                        </a:lnSpc>
                      </a:pPr>
                      <a:endParaRPr lang="nl-NL" sz="1000" kern="100">
                        <a:effectLst/>
                        <a:latin typeface="Aptos" panose="020B0004020202020204" pitchFamily="34" charset="0"/>
                      </a:endParaRPr>
                    </a:p>
                  </a:txBody>
                  <a:tcPr marL="40830" marR="40830" marT="0" marB="0" anchor="ctr"/>
                </a:tc>
                <a:tc>
                  <a:txBody>
                    <a:bodyPr/>
                    <a:lstStyle/>
                    <a:p>
                      <a:pPr>
                        <a:lnSpc>
                          <a:spcPct val="107000"/>
                        </a:lnSpc>
                      </a:pPr>
                      <a:endParaRPr lang="nl-NL" sz="1000" kern="100">
                        <a:effectLst/>
                        <a:latin typeface="Aptos" panose="020B0004020202020204" pitchFamily="34" charset="0"/>
                      </a:endParaRPr>
                    </a:p>
                  </a:txBody>
                  <a:tcPr marL="40830" marR="40830" marT="0" marB="0" anchor="b"/>
                </a:tc>
                <a:extLst>
                  <a:ext uri="{0D108BD9-81ED-4DB2-BD59-A6C34878D82A}">
                    <a16:rowId xmlns:a16="http://schemas.microsoft.com/office/drawing/2014/main" val="3364557459"/>
                  </a:ext>
                </a:extLst>
              </a:tr>
              <a:tr h="253727">
                <a:tc>
                  <a:txBody>
                    <a:bodyPr/>
                    <a:lstStyle/>
                    <a:p>
                      <a:pPr>
                        <a:lnSpc>
                          <a:spcPct val="107000"/>
                        </a:lnSpc>
                        <a:spcAft>
                          <a:spcPts val="800"/>
                        </a:spcAft>
                      </a:pPr>
                      <a:r>
                        <a:rPr lang="nl-NL" sz="1500" kern="0">
                          <a:effectLst/>
                          <a:highlight>
                            <a:srgbClr val="F2CEED"/>
                          </a:highlight>
                        </a:rPr>
                        <a:t>pauze</a:t>
                      </a:r>
                      <a:endParaRPr lang="nl-NL" sz="1000" kern="100">
                        <a:effectLst/>
                        <a:highlight>
                          <a:srgbClr val="F2CEED"/>
                        </a:highlight>
                        <a:latin typeface="Aptos" panose="020B0004020202020204" pitchFamily="34" charset="0"/>
                        <a:ea typeface="Aptos" panose="020B0004020202020204" pitchFamily="34" charset="0"/>
                        <a:cs typeface="Times New Roman" panose="02020603050405020304" pitchFamily="18" charset="0"/>
                      </a:endParaRPr>
                    </a:p>
                  </a:txBody>
                  <a:tcPr marL="40830" marR="40830" marT="0" marB="0" anchor="ctr"/>
                </a:tc>
                <a:tc>
                  <a:txBody>
                    <a:bodyPr/>
                    <a:lstStyle/>
                    <a:p>
                      <a:pPr>
                        <a:lnSpc>
                          <a:spcPct val="107000"/>
                        </a:lnSpc>
                        <a:spcAft>
                          <a:spcPts val="800"/>
                        </a:spcAft>
                      </a:pPr>
                      <a:r>
                        <a:rPr lang="nl-NL" sz="1500" kern="0">
                          <a:effectLst/>
                          <a:highlight>
                            <a:srgbClr val="F2CEED"/>
                          </a:highlight>
                        </a:rPr>
                        <a:t>12:20 - 12:45</a:t>
                      </a:r>
                      <a:endParaRPr lang="nl-NL" sz="1000" kern="100">
                        <a:effectLst/>
                        <a:highlight>
                          <a:srgbClr val="F2CEED"/>
                        </a:highlight>
                        <a:latin typeface="Aptos" panose="020B0004020202020204" pitchFamily="34" charset="0"/>
                        <a:ea typeface="Aptos" panose="020B0004020202020204" pitchFamily="34" charset="0"/>
                        <a:cs typeface="Times New Roman" panose="02020603050405020304" pitchFamily="18" charset="0"/>
                      </a:endParaRPr>
                    </a:p>
                  </a:txBody>
                  <a:tcPr marL="40830" marR="40830" marT="0" marB="0" anchor="ctr"/>
                </a:tc>
                <a:tc>
                  <a:txBody>
                    <a:bodyPr/>
                    <a:lstStyle/>
                    <a:p>
                      <a:pPr>
                        <a:lnSpc>
                          <a:spcPct val="107000"/>
                        </a:lnSpc>
                      </a:pPr>
                      <a:endParaRPr lang="nl-NL" sz="1000" kern="100">
                        <a:effectLst/>
                        <a:latin typeface="Aptos" panose="020B0004020202020204" pitchFamily="34" charset="0"/>
                      </a:endParaRPr>
                    </a:p>
                  </a:txBody>
                  <a:tcPr marL="40830" marR="40830" marT="0" marB="0" anchor="ctr"/>
                </a:tc>
                <a:tc>
                  <a:txBody>
                    <a:bodyPr/>
                    <a:lstStyle/>
                    <a:p>
                      <a:pPr>
                        <a:lnSpc>
                          <a:spcPct val="107000"/>
                        </a:lnSpc>
                      </a:pPr>
                      <a:endParaRPr lang="nl-NL" sz="1000" kern="100">
                        <a:effectLst/>
                        <a:latin typeface="Aptos" panose="020B0004020202020204" pitchFamily="34" charset="0"/>
                      </a:endParaRPr>
                    </a:p>
                  </a:txBody>
                  <a:tcPr marL="40830" marR="40830" marT="0" marB="0" anchor="b"/>
                </a:tc>
                <a:extLst>
                  <a:ext uri="{0D108BD9-81ED-4DB2-BD59-A6C34878D82A}">
                    <a16:rowId xmlns:a16="http://schemas.microsoft.com/office/drawing/2014/main" val="595263381"/>
                  </a:ext>
                </a:extLst>
              </a:tr>
              <a:tr h="253727">
                <a:tc>
                  <a:txBody>
                    <a:bodyPr/>
                    <a:lstStyle/>
                    <a:p>
                      <a:pPr>
                        <a:lnSpc>
                          <a:spcPct val="107000"/>
                        </a:lnSpc>
                        <a:spcAft>
                          <a:spcPts val="800"/>
                        </a:spcAft>
                      </a:pPr>
                      <a:r>
                        <a:rPr lang="nl-NL" sz="1500" kern="0">
                          <a:effectLst/>
                          <a:highlight>
                            <a:srgbClr val="F2CEED"/>
                          </a:highlight>
                        </a:rPr>
                        <a:t>6</a:t>
                      </a:r>
                      <a:endParaRPr lang="nl-NL" sz="1000" kern="100">
                        <a:effectLst/>
                        <a:highlight>
                          <a:srgbClr val="F2CEED"/>
                        </a:highlight>
                        <a:latin typeface="Aptos" panose="020B0004020202020204" pitchFamily="34" charset="0"/>
                        <a:ea typeface="Aptos" panose="020B0004020202020204" pitchFamily="34" charset="0"/>
                        <a:cs typeface="Times New Roman" panose="02020603050405020304" pitchFamily="18" charset="0"/>
                      </a:endParaRPr>
                    </a:p>
                  </a:txBody>
                  <a:tcPr marL="40830" marR="40830" marT="0" marB="0" anchor="ctr"/>
                </a:tc>
                <a:tc>
                  <a:txBody>
                    <a:bodyPr/>
                    <a:lstStyle/>
                    <a:p>
                      <a:pPr>
                        <a:lnSpc>
                          <a:spcPct val="107000"/>
                        </a:lnSpc>
                        <a:spcAft>
                          <a:spcPts val="800"/>
                        </a:spcAft>
                      </a:pPr>
                      <a:r>
                        <a:rPr lang="nl-NL" sz="1500" kern="0">
                          <a:effectLst/>
                          <a:highlight>
                            <a:srgbClr val="F2CEED"/>
                          </a:highlight>
                        </a:rPr>
                        <a:t>12:45 - 13:30 </a:t>
                      </a:r>
                      <a:endParaRPr lang="nl-NL" sz="1000" kern="100">
                        <a:effectLst/>
                        <a:highlight>
                          <a:srgbClr val="F2CEED"/>
                        </a:highlight>
                        <a:latin typeface="Aptos" panose="020B0004020202020204" pitchFamily="34" charset="0"/>
                        <a:ea typeface="Aptos" panose="020B0004020202020204" pitchFamily="34" charset="0"/>
                        <a:cs typeface="Times New Roman" panose="02020603050405020304" pitchFamily="18" charset="0"/>
                      </a:endParaRPr>
                    </a:p>
                  </a:txBody>
                  <a:tcPr marL="40830" marR="40830" marT="0" marB="0" anchor="ctr"/>
                </a:tc>
                <a:tc>
                  <a:txBody>
                    <a:bodyPr/>
                    <a:lstStyle/>
                    <a:p>
                      <a:pPr>
                        <a:lnSpc>
                          <a:spcPct val="107000"/>
                        </a:lnSpc>
                      </a:pPr>
                      <a:endParaRPr lang="nl-NL" sz="1000" kern="100">
                        <a:effectLst/>
                        <a:latin typeface="Aptos" panose="020B0004020202020204" pitchFamily="34" charset="0"/>
                      </a:endParaRPr>
                    </a:p>
                  </a:txBody>
                  <a:tcPr marL="40830" marR="40830" marT="0" marB="0" anchor="ctr"/>
                </a:tc>
                <a:tc>
                  <a:txBody>
                    <a:bodyPr/>
                    <a:lstStyle/>
                    <a:p>
                      <a:pPr>
                        <a:lnSpc>
                          <a:spcPct val="107000"/>
                        </a:lnSpc>
                      </a:pPr>
                      <a:endParaRPr lang="nl-NL" sz="1000" kern="100">
                        <a:effectLst/>
                        <a:latin typeface="Aptos" panose="020B0004020202020204" pitchFamily="34" charset="0"/>
                      </a:endParaRPr>
                    </a:p>
                  </a:txBody>
                  <a:tcPr marL="40830" marR="40830" marT="0" marB="0" anchor="b"/>
                </a:tc>
                <a:extLst>
                  <a:ext uri="{0D108BD9-81ED-4DB2-BD59-A6C34878D82A}">
                    <a16:rowId xmlns:a16="http://schemas.microsoft.com/office/drawing/2014/main" val="1271239730"/>
                  </a:ext>
                </a:extLst>
              </a:tr>
              <a:tr h="253727">
                <a:tc>
                  <a:txBody>
                    <a:bodyPr/>
                    <a:lstStyle/>
                    <a:p>
                      <a:pPr>
                        <a:lnSpc>
                          <a:spcPct val="107000"/>
                        </a:lnSpc>
                        <a:spcAft>
                          <a:spcPts val="800"/>
                        </a:spcAft>
                      </a:pPr>
                      <a:r>
                        <a:rPr lang="nl-NL" sz="1500" kern="0">
                          <a:effectLst/>
                          <a:highlight>
                            <a:srgbClr val="F2CEED"/>
                          </a:highlight>
                        </a:rPr>
                        <a:t>7</a:t>
                      </a:r>
                      <a:endParaRPr lang="nl-NL" sz="1000" kern="100">
                        <a:effectLst/>
                        <a:highlight>
                          <a:srgbClr val="F2CEED"/>
                        </a:highlight>
                        <a:latin typeface="Aptos" panose="020B0004020202020204" pitchFamily="34" charset="0"/>
                        <a:ea typeface="Aptos" panose="020B0004020202020204" pitchFamily="34" charset="0"/>
                        <a:cs typeface="Times New Roman" panose="02020603050405020304" pitchFamily="18" charset="0"/>
                      </a:endParaRPr>
                    </a:p>
                  </a:txBody>
                  <a:tcPr marL="40830" marR="40830" marT="0" marB="0" anchor="ctr"/>
                </a:tc>
                <a:tc>
                  <a:txBody>
                    <a:bodyPr/>
                    <a:lstStyle/>
                    <a:p>
                      <a:pPr>
                        <a:lnSpc>
                          <a:spcPct val="107000"/>
                        </a:lnSpc>
                        <a:spcAft>
                          <a:spcPts val="800"/>
                        </a:spcAft>
                      </a:pPr>
                      <a:r>
                        <a:rPr lang="nl-NL" sz="1500" kern="0">
                          <a:effectLst/>
                          <a:highlight>
                            <a:srgbClr val="F2CEED"/>
                          </a:highlight>
                        </a:rPr>
                        <a:t>13:30 - 14:15</a:t>
                      </a:r>
                      <a:endParaRPr lang="nl-NL" sz="1000" kern="100">
                        <a:effectLst/>
                        <a:highlight>
                          <a:srgbClr val="F2CEED"/>
                        </a:highlight>
                        <a:latin typeface="Aptos" panose="020B0004020202020204" pitchFamily="34" charset="0"/>
                        <a:ea typeface="Aptos" panose="020B0004020202020204" pitchFamily="34" charset="0"/>
                        <a:cs typeface="Times New Roman" panose="02020603050405020304" pitchFamily="18" charset="0"/>
                      </a:endParaRPr>
                    </a:p>
                  </a:txBody>
                  <a:tcPr marL="40830" marR="40830" marT="0" marB="0" anchor="ctr"/>
                </a:tc>
                <a:tc>
                  <a:txBody>
                    <a:bodyPr/>
                    <a:lstStyle/>
                    <a:p>
                      <a:pPr>
                        <a:lnSpc>
                          <a:spcPct val="107000"/>
                        </a:lnSpc>
                      </a:pPr>
                      <a:endParaRPr lang="nl-NL" sz="1000" kern="100">
                        <a:effectLst/>
                        <a:latin typeface="Aptos" panose="020B0004020202020204" pitchFamily="34" charset="0"/>
                      </a:endParaRPr>
                    </a:p>
                  </a:txBody>
                  <a:tcPr marL="40830" marR="40830" marT="0" marB="0" anchor="ctr"/>
                </a:tc>
                <a:tc>
                  <a:txBody>
                    <a:bodyPr/>
                    <a:lstStyle/>
                    <a:p>
                      <a:pPr>
                        <a:lnSpc>
                          <a:spcPct val="107000"/>
                        </a:lnSpc>
                      </a:pPr>
                      <a:endParaRPr lang="nl-NL" sz="1000" kern="100">
                        <a:effectLst/>
                        <a:latin typeface="Aptos" panose="020B0004020202020204" pitchFamily="34" charset="0"/>
                      </a:endParaRPr>
                    </a:p>
                  </a:txBody>
                  <a:tcPr marL="40830" marR="40830" marT="0" marB="0" anchor="b"/>
                </a:tc>
                <a:extLst>
                  <a:ext uri="{0D108BD9-81ED-4DB2-BD59-A6C34878D82A}">
                    <a16:rowId xmlns:a16="http://schemas.microsoft.com/office/drawing/2014/main" val="4248008367"/>
                  </a:ext>
                </a:extLst>
              </a:tr>
              <a:tr h="253727">
                <a:tc>
                  <a:txBody>
                    <a:bodyPr/>
                    <a:lstStyle/>
                    <a:p>
                      <a:pPr>
                        <a:lnSpc>
                          <a:spcPct val="107000"/>
                        </a:lnSpc>
                        <a:spcAft>
                          <a:spcPts val="800"/>
                        </a:spcAft>
                      </a:pPr>
                      <a:r>
                        <a:rPr lang="nl-NL" sz="1500" kern="0">
                          <a:effectLst/>
                          <a:highlight>
                            <a:srgbClr val="F2CEED"/>
                          </a:highlight>
                        </a:rPr>
                        <a:t>pauze</a:t>
                      </a:r>
                      <a:endParaRPr lang="nl-NL" sz="1000" kern="100">
                        <a:effectLst/>
                        <a:highlight>
                          <a:srgbClr val="F2CEED"/>
                        </a:highlight>
                        <a:latin typeface="Aptos" panose="020B0004020202020204" pitchFamily="34" charset="0"/>
                        <a:ea typeface="Aptos" panose="020B0004020202020204" pitchFamily="34" charset="0"/>
                        <a:cs typeface="Times New Roman" panose="02020603050405020304" pitchFamily="18" charset="0"/>
                      </a:endParaRPr>
                    </a:p>
                  </a:txBody>
                  <a:tcPr marL="40830" marR="40830" marT="0" marB="0" anchor="ctr"/>
                </a:tc>
                <a:tc>
                  <a:txBody>
                    <a:bodyPr/>
                    <a:lstStyle/>
                    <a:p>
                      <a:pPr>
                        <a:lnSpc>
                          <a:spcPct val="107000"/>
                        </a:lnSpc>
                        <a:spcAft>
                          <a:spcPts val="800"/>
                        </a:spcAft>
                      </a:pPr>
                      <a:r>
                        <a:rPr lang="nl-NL" sz="1500" kern="0">
                          <a:effectLst/>
                          <a:highlight>
                            <a:srgbClr val="F2CEED"/>
                          </a:highlight>
                        </a:rPr>
                        <a:t>14:15 - 14:30</a:t>
                      </a:r>
                      <a:endParaRPr lang="nl-NL" sz="1000" kern="100">
                        <a:effectLst/>
                        <a:highlight>
                          <a:srgbClr val="F2CEED"/>
                        </a:highlight>
                        <a:latin typeface="Aptos" panose="020B0004020202020204" pitchFamily="34" charset="0"/>
                        <a:ea typeface="Aptos" panose="020B0004020202020204" pitchFamily="34" charset="0"/>
                        <a:cs typeface="Times New Roman" panose="02020603050405020304" pitchFamily="18" charset="0"/>
                      </a:endParaRPr>
                    </a:p>
                  </a:txBody>
                  <a:tcPr marL="40830" marR="40830" marT="0" marB="0" anchor="ctr"/>
                </a:tc>
                <a:tc>
                  <a:txBody>
                    <a:bodyPr/>
                    <a:lstStyle/>
                    <a:p>
                      <a:pPr>
                        <a:lnSpc>
                          <a:spcPct val="107000"/>
                        </a:lnSpc>
                      </a:pPr>
                      <a:endParaRPr lang="nl-NL" sz="1000" kern="100">
                        <a:effectLst/>
                        <a:latin typeface="Aptos" panose="020B0004020202020204" pitchFamily="34" charset="0"/>
                      </a:endParaRPr>
                    </a:p>
                  </a:txBody>
                  <a:tcPr marL="40830" marR="40830" marT="0" marB="0" anchor="ctr"/>
                </a:tc>
                <a:tc>
                  <a:txBody>
                    <a:bodyPr/>
                    <a:lstStyle/>
                    <a:p>
                      <a:pPr>
                        <a:lnSpc>
                          <a:spcPct val="107000"/>
                        </a:lnSpc>
                      </a:pPr>
                      <a:endParaRPr lang="nl-NL" sz="1000" kern="100">
                        <a:effectLst/>
                        <a:latin typeface="Aptos" panose="020B0004020202020204" pitchFamily="34" charset="0"/>
                      </a:endParaRPr>
                    </a:p>
                  </a:txBody>
                  <a:tcPr marL="40830" marR="40830" marT="0" marB="0" anchor="b"/>
                </a:tc>
                <a:extLst>
                  <a:ext uri="{0D108BD9-81ED-4DB2-BD59-A6C34878D82A}">
                    <a16:rowId xmlns:a16="http://schemas.microsoft.com/office/drawing/2014/main" val="4063754884"/>
                  </a:ext>
                </a:extLst>
              </a:tr>
              <a:tr h="253727">
                <a:tc>
                  <a:txBody>
                    <a:bodyPr/>
                    <a:lstStyle/>
                    <a:p>
                      <a:pPr>
                        <a:lnSpc>
                          <a:spcPct val="107000"/>
                        </a:lnSpc>
                        <a:spcAft>
                          <a:spcPts val="800"/>
                        </a:spcAft>
                      </a:pPr>
                      <a:r>
                        <a:rPr lang="nl-NL" sz="1500" kern="0">
                          <a:effectLst/>
                          <a:highlight>
                            <a:srgbClr val="F2CEED"/>
                          </a:highlight>
                        </a:rPr>
                        <a:t>8</a:t>
                      </a:r>
                      <a:endParaRPr lang="nl-NL" sz="1000" kern="100">
                        <a:effectLst/>
                        <a:highlight>
                          <a:srgbClr val="F2CEED"/>
                        </a:highlight>
                        <a:latin typeface="Aptos" panose="020B0004020202020204" pitchFamily="34" charset="0"/>
                        <a:ea typeface="Aptos" panose="020B0004020202020204" pitchFamily="34" charset="0"/>
                        <a:cs typeface="Times New Roman" panose="02020603050405020304" pitchFamily="18" charset="0"/>
                      </a:endParaRPr>
                    </a:p>
                  </a:txBody>
                  <a:tcPr marL="40830" marR="40830" marT="0" marB="0" anchor="ctr"/>
                </a:tc>
                <a:tc>
                  <a:txBody>
                    <a:bodyPr/>
                    <a:lstStyle/>
                    <a:p>
                      <a:pPr>
                        <a:lnSpc>
                          <a:spcPct val="107000"/>
                        </a:lnSpc>
                        <a:spcAft>
                          <a:spcPts val="800"/>
                        </a:spcAft>
                      </a:pPr>
                      <a:r>
                        <a:rPr lang="nl-NL" sz="1500" kern="0">
                          <a:effectLst/>
                          <a:highlight>
                            <a:srgbClr val="F2CEED"/>
                          </a:highlight>
                        </a:rPr>
                        <a:t>14:30 - 15:15</a:t>
                      </a:r>
                      <a:endParaRPr lang="nl-NL" sz="1000" kern="100">
                        <a:effectLst/>
                        <a:highlight>
                          <a:srgbClr val="F2CEED"/>
                        </a:highlight>
                        <a:latin typeface="Aptos" panose="020B0004020202020204" pitchFamily="34" charset="0"/>
                        <a:ea typeface="Aptos" panose="020B0004020202020204" pitchFamily="34" charset="0"/>
                        <a:cs typeface="Times New Roman" panose="02020603050405020304" pitchFamily="18" charset="0"/>
                      </a:endParaRPr>
                    </a:p>
                  </a:txBody>
                  <a:tcPr marL="40830" marR="40830" marT="0" marB="0" anchor="ctr"/>
                </a:tc>
                <a:tc>
                  <a:txBody>
                    <a:bodyPr/>
                    <a:lstStyle/>
                    <a:p>
                      <a:pPr>
                        <a:lnSpc>
                          <a:spcPct val="107000"/>
                        </a:lnSpc>
                      </a:pPr>
                      <a:endParaRPr lang="nl-NL" sz="1000" kern="100">
                        <a:effectLst/>
                        <a:latin typeface="Aptos" panose="020B0004020202020204" pitchFamily="34" charset="0"/>
                      </a:endParaRPr>
                    </a:p>
                  </a:txBody>
                  <a:tcPr marL="40830" marR="40830" marT="0" marB="0" anchor="ctr"/>
                </a:tc>
                <a:tc>
                  <a:txBody>
                    <a:bodyPr/>
                    <a:lstStyle/>
                    <a:p>
                      <a:pPr>
                        <a:lnSpc>
                          <a:spcPct val="107000"/>
                        </a:lnSpc>
                      </a:pPr>
                      <a:endParaRPr lang="nl-NL" sz="1000" kern="100">
                        <a:effectLst/>
                        <a:latin typeface="Aptos" panose="020B0004020202020204" pitchFamily="34" charset="0"/>
                      </a:endParaRPr>
                    </a:p>
                  </a:txBody>
                  <a:tcPr marL="40830" marR="40830" marT="0" marB="0" anchor="b"/>
                </a:tc>
                <a:extLst>
                  <a:ext uri="{0D108BD9-81ED-4DB2-BD59-A6C34878D82A}">
                    <a16:rowId xmlns:a16="http://schemas.microsoft.com/office/drawing/2014/main" val="998154055"/>
                  </a:ext>
                </a:extLst>
              </a:tr>
              <a:tr h="253727">
                <a:tc>
                  <a:txBody>
                    <a:bodyPr/>
                    <a:lstStyle/>
                    <a:p>
                      <a:pPr>
                        <a:lnSpc>
                          <a:spcPct val="107000"/>
                        </a:lnSpc>
                        <a:spcAft>
                          <a:spcPts val="800"/>
                        </a:spcAft>
                      </a:pPr>
                      <a:r>
                        <a:rPr lang="nl-NL" sz="1500" kern="0">
                          <a:effectLst/>
                          <a:highlight>
                            <a:srgbClr val="F2CEED"/>
                          </a:highlight>
                        </a:rPr>
                        <a:t>9</a:t>
                      </a:r>
                      <a:endParaRPr lang="nl-NL" sz="1000" kern="100">
                        <a:effectLst/>
                        <a:highlight>
                          <a:srgbClr val="F2CEED"/>
                        </a:highlight>
                        <a:latin typeface="Aptos" panose="020B0004020202020204" pitchFamily="34" charset="0"/>
                        <a:ea typeface="Aptos" panose="020B0004020202020204" pitchFamily="34" charset="0"/>
                        <a:cs typeface="Times New Roman" panose="02020603050405020304" pitchFamily="18" charset="0"/>
                      </a:endParaRPr>
                    </a:p>
                  </a:txBody>
                  <a:tcPr marL="40830" marR="40830" marT="0" marB="0" anchor="ctr"/>
                </a:tc>
                <a:tc>
                  <a:txBody>
                    <a:bodyPr/>
                    <a:lstStyle/>
                    <a:p>
                      <a:pPr>
                        <a:lnSpc>
                          <a:spcPct val="107000"/>
                        </a:lnSpc>
                        <a:spcAft>
                          <a:spcPts val="800"/>
                        </a:spcAft>
                      </a:pPr>
                      <a:r>
                        <a:rPr lang="nl-NL" sz="1500" kern="0">
                          <a:effectLst/>
                          <a:highlight>
                            <a:srgbClr val="F2CEED"/>
                          </a:highlight>
                        </a:rPr>
                        <a:t>15:15 - 16:00</a:t>
                      </a:r>
                      <a:endParaRPr lang="nl-NL" sz="1000" kern="100">
                        <a:effectLst/>
                        <a:highlight>
                          <a:srgbClr val="F2CEED"/>
                        </a:highlight>
                        <a:latin typeface="Aptos" panose="020B0004020202020204" pitchFamily="34" charset="0"/>
                        <a:ea typeface="Aptos" panose="020B0004020202020204" pitchFamily="34" charset="0"/>
                        <a:cs typeface="Times New Roman" panose="02020603050405020304" pitchFamily="18" charset="0"/>
                      </a:endParaRPr>
                    </a:p>
                  </a:txBody>
                  <a:tcPr marL="40830" marR="40830" marT="0" marB="0" anchor="ctr"/>
                </a:tc>
                <a:tc>
                  <a:txBody>
                    <a:bodyPr/>
                    <a:lstStyle/>
                    <a:p>
                      <a:pPr>
                        <a:lnSpc>
                          <a:spcPct val="107000"/>
                        </a:lnSpc>
                      </a:pPr>
                      <a:endParaRPr lang="nl-NL" sz="1000" kern="100">
                        <a:effectLst/>
                        <a:latin typeface="Aptos" panose="020B0004020202020204" pitchFamily="34" charset="0"/>
                      </a:endParaRPr>
                    </a:p>
                  </a:txBody>
                  <a:tcPr marL="40830" marR="40830" marT="0" marB="0" anchor="ctr"/>
                </a:tc>
                <a:tc>
                  <a:txBody>
                    <a:bodyPr/>
                    <a:lstStyle/>
                    <a:p>
                      <a:pPr>
                        <a:lnSpc>
                          <a:spcPct val="107000"/>
                        </a:lnSpc>
                      </a:pPr>
                      <a:endParaRPr lang="nl-NL" sz="1000" kern="100">
                        <a:effectLst/>
                        <a:latin typeface="Aptos" panose="020B0004020202020204" pitchFamily="34" charset="0"/>
                      </a:endParaRPr>
                    </a:p>
                  </a:txBody>
                  <a:tcPr marL="40830" marR="40830" marT="0" marB="0" anchor="b"/>
                </a:tc>
                <a:extLst>
                  <a:ext uri="{0D108BD9-81ED-4DB2-BD59-A6C34878D82A}">
                    <a16:rowId xmlns:a16="http://schemas.microsoft.com/office/drawing/2014/main" val="1883598281"/>
                  </a:ext>
                </a:extLst>
              </a:tr>
              <a:tr h="253727">
                <a:tc>
                  <a:txBody>
                    <a:bodyPr/>
                    <a:lstStyle/>
                    <a:p>
                      <a:pPr>
                        <a:lnSpc>
                          <a:spcPct val="107000"/>
                        </a:lnSpc>
                        <a:spcAft>
                          <a:spcPts val="800"/>
                        </a:spcAft>
                      </a:pPr>
                      <a:r>
                        <a:rPr lang="nl-NL" sz="1500" kern="0">
                          <a:effectLst/>
                        </a:rPr>
                        <a:t>10</a:t>
                      </a:r>
                      <a:endParaRPr lang="nl-NL" sz="1000" kern="100">
                        <a:effectLst/>
                        <a:latin typeface="Aptos" panose="020B0004020202020204" pitchFamily="34" charset="0"/>
                        <a:ea typeface="Aptos" panose="020B0004020202020204" pitchFamily="34" charset="0"/>
                        <a:cs typeface="Times New Roman" panose="02020603050405020304" pitchFamily="18" charset="0"/>
                      </a:endParaRPr>
                    </a:p>
                  </a:txBody>
                  <a:tcPr marL="40830" marR="40830" marT="0" marB="0" anchor="ctr"/>
                </a:tc>
                <a:tc>
                  <a:txBody>
                    <a:bodyPr/>
                    <a:lstStyle/>
                    <a:p>
                      <a:pPr>
                        <a:lnSpc>
                          <a:spcPct val="107000"/>
                        </a:lnSpc>
                        <a:spcAft>
                          <a:spcPts val="800"/>
                        </a:spcAft>
                      </a:pPr>
                      <a:r>
                        <a:rPr lang="nl-NL" sz="1500" kern="0">
                          <a:effectLst/>
                        </a:rPr>
                        <a:t>16:00 - 16:45</a:t>
                      </a:r>
                      <a:endParaRPr lang="nl-NL" sz="1000" kern="100">
                        <a:effectLst/>
                        <a:latin typeface="Aptos" panose="020B0004020202020204" pitchFamily="34" charset="0"/>
                        <a:ea typeface="Aptos" panose="020B0004020202020204" pitchFamily="34" charset="0"/>
                        <a:cs typeface="Times New Roman" panose="02020603050405020304" pitchFamily="18" charset="0"/>
                      </a:endParaRPr>
                    </a:p>
                  </a:txBody>
                  <a:tcPr marL="40830" marR="40830" marT="0" marB="0" anchor="ctr"/>
                </a:tc>
                <a:tc>
                  <a:txBody>
                    <a:bodyPr/>
                    <a:lstStyle/>
                    <a:p>
                      <a:pPr>
                        <a:lnSpc>
                          <a:spcPct val="107000"/>
                        </a:lnSpc>
                      </a:pPr>
                      <a:endParaRPr lang="nl-NL" sz="1000" kern="100">
                        <a:effectLst/>
                        <a:latin typeface="Aptos" panose="020B0004020202020204" pitchFamily="34" charset="0"/>
                      </a:endParaRPr>
                    </a:p>
                  </a:txBody>
                  <a:tcPr marL="40830" marR="40830" marT="0" marB="0" anchor="ctr"/>
                </a:tc>
                <a:tc>
                  <a:txBody>
                    <a:bodyPr/>
                    <a:lstStyle/>
                    <a:p>
                      <a:pPr>
                        <a:lnSpc>
                          <a:spcPct val="107000"/>
                        </a:lnSpc>
                      </a:pPr>
                      <a:endParaRPr lang="nl-NL" sz="1000" kern="100" dirty="0">
                        <a:effectLst/>
                        <a:latin typeface="Aptos" panose="020B0004020202020204" pitchFamily="34" charset="0"/>
                      </a:endParaRPr>
                    </a:p>
                  </a:txBody>
                  <a:tcPr marL="40830" marR="40830" marT="0" marB="0" anchor="b"/>
                </a:tc>
                <a:extLst>
                  <a:ext uri="{0D108BD9-81ED-4DB2-BD59-A6C34878D82A}">
                    <a16:rowId xmlns:a16="http://schemas.microsoft.com/office/drawing/2014/main" val="1494763947"/>
                  </a:ext>
                </a:extLst>
              </a:tr>
            </a:tbl>
          </a:graphicData>
        </a:graphic>
      </p:graphicFrame>
      <p:pic>
        <p:nvPicPr>
          <p:cNvPr id="11" name="Afbeelding 10">
            <a:extLst>
              <a:ext uri="{FF2B5EF4-FFF2-40B4-BE49-F238E27FC236}">
                <a16:creationId xmlns:a16="http://schemas.microsoft.com/office/drawing/2014/main" id="{18C48981-F8D7-F555-F753-64F6E199489D}"/>
              </a:ext>
            </a:extLst>
          </p:cNvPr>
          <p:cNvPicPr>
            <a:picLocks noChangeAspect="1"/>
          </p:cNvPicPr>
          <p:nvPr/>
        </p:nvPicPr>
        <p:blipFill rotWithShape="1">
          <a:blip r:embed="rId4"/>
          <a:srcRect l="7396"/>
          <a:stretch/>
        </p:blipFill>
        <p:spPr>
          <a:xfrm>
            <a:off x="174476" y="5007404"/>
            <a:ext cx="2613084" cy="907256"/>
          </a:xfrm>
          <a:prstGeom prst="rect">
            <a:avLst/>
          </a:prstGeom>
        </p:spPr>
      </p:pic>
    </p:spTree>
    <p:extLst>
      <p:ext uri="{BB962C8B-B14F-4D97-AF65-F5344CB8AC3E}">
        <p14:creationId xmlns:p14="http://schemas.microsoft.com/office/powerpoint/2010/main" val="299077111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821481"/>
          </a:xfrm>
        </p:spPr>
        <p:txBody>
          <a:bodyPr>
            <a:normAutofit/>
          </a:bodyPr>
          <a:lstStyle/>
          <a:p>
            <a:pPr algn="l"/>
            <a:r>
              <a:rPr lang="nl-NL" sz="3600" b="1" dirty="0">
                <a:latin typeface="Arial"/>
                <a:cs typeface="Arial"/>
              </a:rPr>
              <a:t>In contact komen</a:t>
            </a:r>
          </a:p>
        </p:txBody>
      </p:sp>
      <p:sp>
        <p:nvSpPr>
          <p:cNvPr id="3" name="Tijdelijke aanduiding voor inhoud 2"/>
          <p:cNvSpPr>
            <a:spLocks noGrp="1"/>
          </p:cNvSpPr>
          <p:nvPr>
            <p:ph idx="1"/>
          </p:nvPr>
        </p:nvSpPr>
        <p:spPr>
          <a:xfrm>
            <a:off x="457200" y="1421176"/>
            <a:ext cx="8229600" cy="4948463"/>
          </a:xfrm>
        </p:spPr>
        <p:txBody>
          <a:bodyPr vert="horz" lIns="91440" tIns="45720" rIns="91440" bIns="45720" rtlCol="0" anchor="t">
            <a:normAutofit/>
          </a:bodyPr>
          <a:lstStyle/>
          <a:p>
            <a:r>
              <a:rPr lang="nl-NL" sz="2500" dirty="0">
                <a:latin typeface="Arial"/>
                <a:cs typeface="Arial"/>
              </a:rPr>
              <a:t>Uw eerste aanspreekpunt als ouders is de mentor van uw kind.</a:t>
            </a:r>
          </a:p>
          <a:p>
            <a:r>
              <a:rPr lang="nl-NL" sz="2500" dirty="0">
                <a:latin typeface="Arial"/>
                <a:cs typeface="Arial"/>
              </a:rPr>
              <a:t>E-mailen gaat vaak sneller dan bellen.</a:t>
            </a:r>
          </a:p>
          <a:p>
            <a:r>
              <a:rPr lang="nl-NL" sz="2500" dirty="0">
                <a:latin typeface="Arial"/>
                <a:cs typeface="Arial"/>
              </a:rPr>
              <a:t>De belangrijkste afspraken of informatie wordt via de mail aan ouder(s) / verzorger(s) en leerlingen verstuurd. Controleert u zelf dan ook uw eigen </a:t>
            </a:r>
            <a:r>
              <a:rPr lang="nl-NL" sz="2500" dirty="0" err="1">
                <a:latin typeface="Arial"/>
                <a:cs typeface="Arial"/>
              </a:rPr>
              <a:t>naw-gegevens</a:t>
            </a:r>
            <a:r>
              <a:rPr lang="nl-NL" sz="2500" dirty="0">
                <a:latin typeface="Arial"/>
                <a:cs typeface="Arial"/>
              </a:rPr>
              <a:t> in Magister. Uw e-mailadres en uw telefoonnummer kunt u zelf aanpassen als u inlogt.</a:t>
            </a:r>
          </a:p>
          <a:p>
            <a:r>
              <a:rPr lang="nl-NL" sz="2500" dirty="0">
                <a:latin typeface="Arial" panose="020B0604020202020204" pitchFamily="34" charset="0"/>
                <a:cs typeface="Arial" panose="020B0604020202020204" pitchFamily="34" charset="0"/>
              </a:rPr>
              <a:t>Alle cijfers, presentie, informatie en huiswerk (of verwijzing naar huiswerk) wordt in Magister vermeld.</a:t>
            </a:r>
          </a:p>
          <a:p>
            <a:pPr marL="0" indent="0">
              <a:buNone/>
            </a:pPr>
            <a:endParaRPr lang="nl-NL" sz="2000" dirty="0">
              <a:latin typeface="Arial"/>
              <a:cs typeface="Arial"/>
            </a:endParaRPr>
          </a:p>
        </p:txBody>
      </p:sp>
      <p:pic>
        <p:nvPicPr>
          <p:cNvPr id="4" name="Afbeelding 3">
            <a:extLst>
              <a:ext uri="{FF2B5EF4-FFF2-40B4-BE49-F238E27FC236}">
                <a16:creationId xmlns:a16="http://schemas.microsoft.com/office/drawing/2014/main" id="{BBD20A18-2D5C-5E16-22D6-57EFEFDEEB67}"/>
              </a:ext>
            </a:extLst>
          </p:cNvPr>
          <p:cNvPicPr>
            <a:picLocks noChangeAspect="1"/>
          </p:cNvPicPr>
          <p:nvPr/>
        </p:nvPicPr>
        <p:blipFill>
          <a:blip r:embed="rId2"/>
          <a:stretch>
            <a:fillRect/>
          </a:stretch>
        </p:blipFill>
        <p:spPr>
          <a:xfrm>
            <a:off x="6917216" y="6287163"/>
            <a:ext cx="1769584" cy="372544"/>
          </a:xfrm>
          <a:prstGeom prst="rect">
            <a:avLst/>
          </a:prstGeom>
        </p:spPr>
      </p:pic>
    </p:spTree>
    <p:extLst>
      <p:ext uri="{BB962C8B-B14F-4D97-AF65-F5344CB8AC3E}">
        <p14:creationId xmlns:p14="http://schemas.microsoft.com/office/powerpoint/2010/main" val="1317743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845" y="11079"/>
            <a:ext cx="8229600" cy="735370"/>
          </a:xfrm>
        </p:spPr>
        <p:txBody>
          <a:bodyPr>
            <a:normAutofit/>
          </a:bodyPr>
          <a:lstStyle/>
          <a:p>
            <a:pPr algn="l"/>
            <a:r>
              <a:rPr lang="nl-NL" sz="3600" b="1">
                <a:latin typeface="Arial"/>
                <a:cs typeface="Arial"/>
              </a:rPr>
              <a:t>						</a:t>
            </a:r>
          </a:p>
        </p:txBody>
      </p:sp>
      <p:sp>
        <p:nvSpPr>
          <p:cNvPr id="9" name="Titel 1">
            <a:extLst>
              <a:ext uri="{FF2B5EF4-FFF2-40B4-BE49-F238E27FC236}">
                <a16:creationId xmlns:a16="http://schemas.microsoft.com/office/drawing/2014/main" id="{6E24E341-6A90-C8DC-5D2C-1B185BCF054D}"/>
              </a:ext>
            </a:extLst>
          </p:cNvPr>
          <p:cNvSpPr txBox="1">
            <a:spLocks/>
          </p:cNvSpPr>
          <p:nvPr/>
        </p:nvSpPr>
        <p:spPr>
          <a:xfrm>
            <a:off x="457200" y="-18256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nl-NL" sz="3600" b="1" dirty="0"/>
              <a:t>			</a:t>
            </a:r>
            <a:br>
              <a:rPr lang="nl-NL" sz="3600" b="1" dirty="0"/>
            </a:br>
            <a:r>
              <a:rPr lang="nl-NL" altLang="nl-NL" sz="3600" b="1" dirty="0">
                <a:latin typeface="Arial" panose="020B0604020202020204" pitchFamily="34" charset="0"/>
                <a:cs typeface="Arial" panose="020B0604020202020204" pitchFamily="34" charset="0"/>
              </a:rPr>
              <a:t>Informatie aan- en afwezigheid</a:t>
            </a:r>
            <a:br>
              <a:rPr lang="nl-NL" sz="3600" b="1" dirty="0"/>
            </a:br>
            <a:r>
              <a:rPr lang="nl-NL" sz="3600" b="1" dirty="0"/>
              <a:t>	</a:t>
            </a:r>
          </a:p>
        </p:txBody>
      </p:sp>
      <p:graphicFrame>
        <p:nvGraphicFramePr>
          <p:cNvPr id="5" name="Diagram 4">
            <a:extLst>
              <a:ext uri="{FF2B5EF4-FFF2-40B4-BE49-F238E27FC236}">
                <a16:creationId xmlns:a16="http://schemas.microsoft.com/office/drawing/2014/main" id="{9E67B2D5-81F9-05FD-6313-CD025A1528AB}"/>
              </a:ext>
            </a:extLst>
          </p:cNvPr>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Rechte verbindingslijn met pijl 9">
            <a:extLst>
              <a:ext uri="{FF2B5EF4-FFF2-40B4-BE49-F238E27FC236}">
                <a16:creationId xmlns:a16="http://schemas.microsoft.com/office/drawing/2014/main" id="{C098DAAE-63BF-75F9-62A0-FB7AF0129B0A}"/>
              </a:ext>
            </a:extLst>
          </p:cNvPr>
          <p:cNvCxnSpPr/>
          <p:nvPr/>
        </p:nvCxnSpPr>
        <p:spPr>
          <a:xfrm flipH="1">
            <a:off x="1524000" y="3840162"/>
            <a:ext cx="8763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Rechte verbindingslijn met pijl 11">
            <a:extLst>
              <a:ext uri="{FF2B5EF4-FFF2-40B4-BE49-F238E27FC236}">
                <a16:creationId xmlns:a16="http://schemas.microsoft.com/office/drawing/2014/main" id="{C5F19A01-6446-0640-F9AC-396F5C255483}"/>
              </a:ext>
            </a:extLst>
          </p:cNvPr>
          <p:cNvCxnSpPr>
            <a:cxnSpLocks/>
          </p:cNvCxnSpPr>
          <p:nvPr/>
        </p:nvCxnSpPr>
        <p:spPr>
          <a:xfrm flipH="1">
            <a:off x="2171700" y="2720181"/>
            <a:ext cx="8763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Rechte verbindingslijn met pijl 14">
            <a:extLst>
              <a:ext uri="{FF2B5EF4-FFF2-40B4-BE49-F238E27FC236}">
                <a16:creationId xmlns:a16="http://schemas.microsoft.com/office/drawing/2014/main" id="{87A19F99-94E7-EC22-AD00-718F0C0B6242}"/>
              </a:ext>
            </a:extLst>
          </p:cNvPr>
          <p:cNvCxnSpPr>
            <a:cxnSpLocks/>
          </p:cNvCxnSpPr>
          <p:nvPr/>
        </p:nvCxnSpPr>
        <p:spPr>
          <a:xfrm flipH="1">
            <a:off x="2609850" y="1858962"/>
            <a:ext cx="8763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8" name="Graphic 17" descr="Document silhouet">
            <a:extLst>
              <a:ext uri="{FF2B5EF4-FFF2-40B4-BE49-F238E27FC236}">
                <a16:creationId xmlns:a16="http://schemas.microsoft.com/office/drawing/2014/main" id="{C6F02E00-E0A3-76FB-DDC3-9C6B976537A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1430" y="2247471"/>
            <a:ext cx="914400" cy="914400"/>
          </a:xfrm>
          <a:prstGeom prst="rect">
            <a:avLst/>
          </a:prstGeom>
        </p:spPr>
      </p:pic>
      <p:cxnSp>
        <p:nvCxnSpPr>
          <p:cNvPr id="20" name="Rechte verbindingslijn met pijl 19">
            <a:extLst>
              <a:ext uri="{FF2B5EF4-FFF2-40B4-BE49-F238E27FC236}">
                <a16:creationId xmlns:a16="http://schemas.microsoft.com/office/drawing/2014/main" id="{2912D966-D76B-9CC7-E58E-3FAE8377A250}"/>
              </a:ext>
            </a:extLst>
          </p:cNvPr>
          <p:cNvCxnSpPr>
            <a:cxnSpLocks/>
          </p:cNvCxnSpPr>
          <p:nvPr/>
        </p:nvCxnSpPr>
        <p:spPr>
          <a:xfrm>
            <a:off x="5495925" y="1851024"/>
            <a:ext cx="81915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Rechte verbindingslijn met pijl 22">
            <a:extLst>
              <a:ext uri="{FF2B5EF4-FFF2-40B4-BE49-F238E27FC236}">
                <a16:creationId xmlns:a16="http://schemas.microsoft.com/office/drawing/2014/main" id="{A7DC5064-917D-4118-4098-58AFB4B87448}"/>
              </a:ext>
            </a:extLst>
          </p:cNvPr>
          <p:cNvCxnSpPr>
            <a:cxnSpLocks/>
          </p:cNvCxnSpPr>
          <p:nvPr/>
        </p:nvCxnSpPr>
        <p:spPr>
          <a:xfrm>
            <a:off x="5905500" y="2806294"/>
            <a:ext cx="81915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Rechte verbindingslijn met pijl 24">
            <a:extLst>
              <a:ext uri="{FF2B5EF4-FFF2-40B4-BE49-F238E27FC236}">
                <a16:creationId xmlns:a16="http://schemas.microsoft.com/office/drawing/2014/main" id="{330E6D64-CA7A-45FD-4225-D2F64CC55261}"/>
              </a:ext>
            </a:extLst>
          </p:cNvPr>
          <p:cNvCxnSpPr>
            <a:cxnSpLocks/>
          </p:cNvCxnSpPr>
          <p:nvPr/>
        </p:nvCxnSpPr>
        <p:spPr>
          <a:xfrm>
            <a:off x="6724650" y="3824286"/>
            <a:ext cx="81915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27" name="Graphic 26" descr="Luidspreker met effen opvulling">
            <a:extLst>
              <a:ext uri="{FF2B5EF4-FFF2-40B4-BE49-F238E27FC236}">
                <a16:creationId xmlns:a16="http://schemas.microsoft.com/office/drawing/2014/main" id="{E4EF458A-B790-CA59-88EC-73CBD7FC4A6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81801" y="2262981"/>
            <a:ext cx="914400" cy="914400"/>
          </a:xfrm>
          <a:prstGeom prst="rect">
            <a:avLst/>
          </a:prstGeom>
        </p:spPr>
      </p:pic>
      <p:pic>
        <p:nvPicPr>
          <p:cNvPr id="29" name="Graphic 28" descr="Luidspreker met effen opvulling">
            <a:extLst>
              <a:ext uri="{FF2B5EF4-FFF2-40B4-BE49-F238E27FC236}">
                <a16:creationId xmlns:a16="http://schemas.microsoft.com/office/drawing/2014/main" id="{9F1FCAD5-5828-8430-3478-905082B42BA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543800" y="3329781"/>
            <a:ext cx="914400" cy="914400"/>
          </a:xfrm>
          <a:prstGeom prst="rect">
            <a:avLst/>
          </a:prstGeom>
        </p:spPr>
      </p:pic>
      <p:pic>
        <p:nvPicPr>
          <p:cNvPr id="31" name="Graphic 30" descr="Sociale onthouding met effen opvulling">
            <a:extLst>
              <a:ext uri="{FF2B5EF4-FFF2-40B4-BE49-F238E27FC236}">
                <a16:creationId xmlns:a16="http://schemas.microsoft.com/office/drawing/2014/main" id="{385D0D56-FED4-40E4-AAD8-ADF29DC79A6D}"/>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6510337" y="1296591"/>
            <a:ext cx="914400" cy="914400"/>
          </a:xfrm>
          <a:prstGeom prst="rect">
            <a:avLst/>
          </a:prstGeom>
        </p:spPr>
      </p:pic>
      <p:pic>
        <p:nvPicPr>
          <p:cNvPr id="33" name="Graphic 32" descr="Sociale onthouding met effen opvulling">
            <a:extLst>
              <a:ext uri="{FF2B5EF4-FFF2-40B4-BE49-F238E27FC236}">
                <a16:creationId xmlns:a16="http://schemas.microsoft.com/office/drawing/2014/main" id="{23B9F081-FF63-2A64-1756-B9823C7BAC7D}"/>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7847045" y="4546600"/>
            <a:ext cx="914400" cy="914400"/>
          </a:xfrm>
          <a:prstGeom prst="rect">
            <a:avLst/>
          </a:prstGeom>
        </p:spPr>
      </p:pic>
      <p:pic>
        <p:nvPicPr>
          <p:cNvPr id="4" name="Graphic 3" descr="Laptop met effen opvulling">
            <a:extLst>
              <a:ext uri="{FF2B5EF4-FFF2-40B4-BE49-F238E27FC236}">
                <a16:creationId xmlns:a16="http://schemas.microsoft.com/office/drawing/2014/main" id="{09E1A2DB-590F-5629-405E-940D45780C2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9439" y="3373617"/>
            <a:ext cx="914400" cy="914400"/>
          </a:xfrm>
          <a:prstGeom prst="rect">
            <a:avLst/>
          </a:prstGeom>
        </p:spPr>
      </p:pic>
      <p:pic>
        <p:nvPicPr>
          <p:cNvPr id="48" name="Graphic 47" descr="Document silhouet">
            <a:extLst>
              <a:ext uri="{FF2B5EF4-FFF2-40B4-BE49-F238E27FC236}">
                <a16:creationId xmlns:a16="http://schemas.microsoft.com/office/drawing/2014/main" id="{83293BF6-D78D-0FC1-C1B3-D1C5C07F60A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23340" y="1400426"/>
            <a:ext cx="914400" cy="914400"/>
          </a:xfrm>
          <a:prstGeom prst="rect">
            <a:avLst/>
          </a:prstGeom>
        </p:spPr>
      </p:pic>
      <p:cxnSp>
        <p:nvCxnSpPr>
          <p:cNvPr id="49" name="Rechte verbindingslijn met pijl 24">
            <a:extLst>
              <a:ext uri="{FF2B5EF4-FFF2-40B4-BE49-F238E27FC236}">
                <a16:creationId xmlns:a16="http://schemas.microsoft.com/office/drawing/2014/main" id="{D76C5726-248A-C061-372A-7B09B3EA6218}"/>
              </a:ext>
            </a:extLst>
          </p:cNvPr>
          <p:cNvCxnSpPr>
            <a:cxnSpLocks/>
          </p:cNvCxnSpPr>
          <p:nvPr/>
        </p:nvCxnSpPr>
        <p:spPr>
          <a:xfrm>
            <a:off x="7234916" y="4987697"/>
            <a:ext cx="51299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743086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845" y="11079"/>
            <a:ext cx="8229600" cy="735370"/>
          </a:xfrm>
        </p:spPr>
        <p:txBody>
          <a:bodyPr>
            <a:normAutofit/>
          </a:bodyPr>
          <a:lstStyle/>
          <a:p>
            <a:pPr algn="l"/>
            <a:r>
              <a:rPr lang="nl-NL" sz="3600" b="1">
                <a:latin typeface="Arial"/>
                <a:cs typeface="Arial"/>
              </a:rPr>
              <a:t>						</a:t>
            </a:r>
          </a:p>
        </p:txBody>
      </p:sp>
      <p:sp>
        <p:nvSpPr>
          <p:cNvPr id="9" name="Titel 1">
            <a:extLst>
              <a:ext uri="{FF2B5EF4-FFF2-40B4-BE49-F238E27FC236}">
                <a16:creationId xmlns:a16="http://schemas.microsoft.com/office/drawing/2014/main" id="{6E24E341-6A90-C8DC-5D2C-1B185BCF054D}"/>
              </a:ext>
            </a:extLst>
          </p:cNvPr>
          <p:cNvSpPr txBox="1">
            <a:spLocks/>
          </p:cNvSpPr>
          <p:nvPr/>
        </p:nvSpPr>
        <p:spPr>
          <a:xfrm>
            <a:off x="531845" y="-13248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nl-NL" sz="3600" b="1" dirty="0"/>
              <a:t>			</a:t>
            </a:r>
            <a:br>
              <a:rPr lang="nl-NL" sz="3600" b="1" dirty="0"/>
            </a:br>
            <a:r>
              <a:rPr lang="nl-NL" altLang="nl-NL" sz="3600" b="1" dirty="0">
                <a:latin typeface="Arial" panose="020B0604020202020204" pitchFamily="34" charset="0"/>
                <a:cs typeface="Arial" panose="020B0604020202020204" pitchFamily="34" charset="0"/>
              </a:rPr>
              <a:t>Informatie aan- en afwezigheid</a:t>
            </a:r>
            <a:br>
              <a:rPr lang="nl-NL" sz="3600" b="1" dirty="0"/>
            </a:br>
            <a:r>
              <a:rPr lang="nl-NL" sz="3600" b="1" dirty="0"/>
              <a:t>	</a:t>
            </a:r>
          </a:p>
        </p:txBody>
      </p:sp>
      <p:graphicFrame>
        <p:nvGraphicFramePr>
          <p:cNvPr id="3" name="Diagram 2">
            <a:extLst>
              <a:ext uri="{FF2B5EF4-FFF2-40B4-BE49-F238E27FC236}">
                <a16:creationId xmlns:a16="http://schemas.microsoft.com/office/drawing/2014/main" id="{C4A8F265-21DE-27D9-52A7-1C1B9B903140}"/>
              </a:ext>
            </a:extLst>
          </p:cNvPr>
          <p:cNvGraphicFramePr/>
          <p:nvPr/>
        </p:nvGraphicFramePr>
        <p:xfrm>
          <a:off x="1147762" y="1411286"/>
          <a:ext cx="6848475" cy="4860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Graphic 9" descr="Vrouwelijke programmeur met effen opvulling">
            <a:extLst>
              <a:ext uri="{FF2B5EF4-FFF2-40B4-BE49-F238E27FC236}">
                <a16:creationId xmlns:a16="http://schemas.microsoft.com/office/drawing/2014/main" id="{A8A462BD-9943-344B-3A24-F247D22AE8FE}"/>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4912632" y="3689350"/>
            <a:ext cx="914400" cy="914400"/>
          </a:xfrm>
          <a:prstGeom prst="rect">
            <a:avLst/>
          </a:prstGeom>
        </p:spPr>
      </p:pic>
      <p:pic>
        <p:nvPicPr>
          <p:cNvPr id="7" name="Graphic 6" descr="Klembord met kruizen en vinkjes met effen opvulling">
            <a:extLst>
              <a:ext uri="{FF2B5EF4-FFF2-40B4-BE49-F238E27FC236}">
                <a16:creationId xmlns:a16="http://schemas.microsoft.com/office/drawing/2014/main" id="{284EEE3B-3EA7-D68E-0549-AB519CFDD24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19957" y="3984061"/>
            <a:ext cx="914400" cy="914400"/>
          </a:xfrm>
          <a:prstGeom prst="rect">
            <a:avLst/>
          </a:prstGeom>
        </p:spPr>
      </p:pic>
      <p:pic>
        <p:nvPicPr>
          <p:cNvPr id="11" name="Graphic 10" descr="Horloge met effen opvulling">
            <a:extLst>
              <a:ext uri="{FF2B5EF4-FFF2-40B4-BE49-F238E27FC236}">
                <a16:creationId xmlns:a16="http://schemas.microsoft.com/office/drawing/2014/main" id="{B0B33F94-5AB9-DB8A-A2ED-311DAF05C69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857773" y="2357660"/>
            <a:ext cx="914400" cy="914400"/>
          </a:xfrm>
          <a:prstGeom prst="rect">
            <a:avLst/>
          </a:prstGeom>
        </p:spPr>
      </p:pic>
      <p:pic>
        <p:nvPicPr>
          <p:cNvPr id="14" name="Graphic 13" descr="Winkelwagen met effen opvulling">
            <a:extLst>
              <a:ext uri="{FF2B5EF4-FFF2-40B4-BE49-F238E27FC236}">
                <a16:creationId xmlns:a16="http://schemas.microsoft.com/office/drawing/2014/main" id="{05B1362E-8AA1-09D0-34AA-012E9C4A15C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658597" y="4146550"/>
            <a:ext cx="914400" cy="914400"/>
          </a:xfrm>
          <a:prstGeom prst="rect">
            <a:avLst/>
          </a:prstGeom>
        </p:spPr>
      </p:pic>
      <p:pic>
        <p:nvPicPr>
          <p:cNvPr id="16" name="Graphic 15" descr="Document silhouet">
            <a:extLst>
              <a:ext uri="{FF2B5EF4-FFF2-40B4-BE49-F238E27FC236}">
                <a16:creationId xmlns:a16="http://schemas.microsoft.com/office/drawing/2014/main" id="{93493D29-5A09-3C8A-04E7-64C730AD03E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521325" y="2772370"/>
            <a:ext cx="764903" cy="764903"/>
          </a:xfrm>
          <a:prstGeom prst="rect">
            <a:avLst/>
          </a:prstGeom>
        </p:spPr>
      </p:pic>
      <p:pic>
        <p:nvPicPr>
          <p:cNvPr id="17" name="Graphic 16" descr="Laptop met effen opvulling">
            <a:extLst>
              <a:ext uri="{FF2B5EF4-FFF2-40B4-BE49-F238E27FC236}">
                <a16:creationId xmlns:a16="http://schemas.microsoft.com/office/drawing/2014/main" id="{829CA3D4-4974-8C37-2464-E85756E6953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446577" y="1897845"/>
            <a:ext cx="914400" cy="914400"/>
          </a:xfrm>
          <a:prstGeom prst="rect">
            <a:avLst/>
          </a:prstGeom>
        </p:spPr>
      </p:pic>
    </p:spTree>
    <p:extLst>
      <p:ext uri="{BB962C8B-B14F-4D97-AF65-F5344CB8AC3E}">
        <p14:creationId xmlns:p14="http://schemas.microsoft.com/office/powerpoint/2010/main" val="2153603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821481"/>
          </a:xfrm>
        </p:spPr>
        <p:txBody>
          <a:bodyPr>
            <a:normAutofit fontScale="90000"/>
          </a:bodyPr>
          <a:lstStyle/>
          <a:p>
            <a:pPr algn="l"/>
            <a:r>
              <a:rPr lang="nl-NL" sz="3600" b="1" dirty="0">
                <a:latin typeface="Arial"/>
                <a:cs typeface="Arial"/>
              </a:rPr>
              <a:t>Afspraken over ziek / te laat / afwezig</a:t>
            </a:r>
          </a:p>
        </p:txBody>
      </p:sp>
      <p:sp>
        <p:nvSpPr>
          <p:cNvPr id="3" name="Tijdelijke aanduiding voor inhoud 2"/>
          <p:cNvSpPr>
            <a:spLocks noGrp="1"/>
          </p:cNvSpPr>
          <p:nvPr>
            <p:ph idx="1"/>
          </p:nvPr>
        </p:nvSpPr>
        <p:spPr>
          <a:xfrm>
            <a:off x="457200" y="1421176"/>
            <a:ext cx="8229600" cy="4948463"/>
          </a:xfrm>
        </p:spPr>
        <p:txBody>
          <a:bodyPr vert="horz" lIns="91440" tIns="45720" rIns="91440" bIns="45720" rtlCol="0" anchor="t">
            <a:noAutofit/>
          </a:bodyPr>
          <a:lstStyle/>
          <a:p>
            <a:pPr marL="0" indent="0">
              <a:buNone/>
            </a:pPr>
            <a:r>
              <a:rPr lang="nl-NL" sz="2000" b="1" dirty="0">
                <a:latin typeface="Arial"/>
                <a:cs typeface="Arial"/>
              </a:rPr>
              <a:t>Ziek</a:t>
            </a:r>
          </a:p>
          <a:p>
            <a:r>
              <a:rPr lang="nl-NL" sz="2000" dirty="0">
                <a:latin typeface="Arial"/>
                <a:cs typeface="Arial"/>
              </a:rPr>
              <a:t>Meld uw kind, voor aanvang van de lessen, telefonisch af via de receptie. Denk er ook aan om uw kind weer beter te melden!</a:t>
            </a:r>
          </a:p>
          <a:p>
            <a:r>
              <a:rPr lang="nl-NL" sz="2000" dirty="0">
                <a:latin typeface="Arial"/>
                <a:cs typeface="Arial"/>
              </a:rPr>
              <a:t>Ziek naar huis? Leerling meldt zich bij de receptie en er wordt naar huis gebeld.</a:t>
            </a:r>
          </a:p>
          <a:p>
            <a:r>
              <a:rPr lang="nl-NL" sz="2000" dirty="0">
                <a:latin typeface="Arial"/>
                <a:cs typeface="Arial"/>
              </a:rPr>
              <a:t>Opvallend verzuim zijn wij verplicht te melden bij de GGD.</a:t>
            </a:r>
          </a:p>
          <a:p>
            <a:pPr marL="0" indent="0">
              <a:buNone/>
            </a:pPr>
            <a:endParaRPr lang="nl-NL" sz="2000" dirty="0">
              <a:latin typeface="Arial"/>
              <a:cs typeface="Arial"/>
            </a:endParaRPr>
          </a:p>
          <a:p>
            <a:pPr marL="0" indent="0">
              <a:buNone/>
            </a:pPr>
            <a:r>
              <a:rPr lang="nl-NL" sz="2000" b="1" dirty="0">
                <a:latin typeface="Arial"/>
                <a:cs typeface="Arial"/>
              </a:rPr>
              <a:t>Te laat / ongeoorloofd afwezig</a:t>
            </a:r>
          </a:p>
          <a:p>
            <a:r>
              <a:rPr lang="nl-NL" sz="2000" dirty="0">
                <a:latin typeface="Arial"/>
                <a:cs typeface="Arial"/>
              </a:rPr>
              <a:t>Were Di registreert dit vanuit de wet op de Leerplicht en u bent als ouder ook verantwoordelijk om dit in de gaten te houden.</a:t>
            </a:r>
          </a:p>
        </p:txBody>
      </p:sp>
      <p:pic>
        <p:nvPicPr>
          <p:cNvPr id="4" name="Afbeelding 3">
            <a:extLst>
              <a:ext uri="{FF2B5EF4-FFF2-40B4-BE49-F238E27FC236}">
                <a16:creationId xmlns:a16="http://schemas.microsoft.com/office/drawing/2014/main" id="{BBD20A18-2D5C-5E16-22D6-57EFEFDEEB67}"/>
              </a:ext>
            </a:extLst>
          </p:cNvPr>
          <p:cNvPicPr>
            <a:picLocks noChangeAspect="1"/>
          </p:cNvPicPr>
          <p:nvPr/>
        </p:nvPicPr>
        <p:blipFill>
          <a:blip r:embed="rId2"/>
          <a:stretch>
            <a:fillRect/>
          </a:stretch>
        </p:blipFill>
        <p:spPr>
          <a:xfrm>
            <a:off x="6917216" y="6287163"/>
            <a:ext cx="1769584" cy="372544"/>
          </a:xfrm>
          <a:prstGeom prst="rect">
            <a:avLst/>
          </a:prstGeom>
        </p:spPr>
      </p:pic>
    </p:spTree>
    <p:extLst>
      <p:ext uri="{BB962C8B-B14F-4D97-AF65-F5344CB8AC3E}">
        <p14:creationId xmlns:p14="http://schemas.microsoft.com/office/powerpoint/2010/main" val="4216993556"/>
      </p:ext>
    </p:extLst>
  </p:cSld>
  <p:clrMapOvr>
    <a:masterClrMapping/>
  </p:clrMapOvr>
</p:sld>
</file>

<file path=ppt/theme/theme1.xml><?xml version="1.0" encoding="utf-8"?>
<a:theme xmlns:a="http://schemas.openxmlformats.org/drawingml/2006/main" name="Thema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a1" id="{9086E744-4D9F-4FB3-AE72-8AFB3A2EBE7C}" vid="{66A2C01C-4D2E-4C97-8CDD-8CB1C8D762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5B15865FF49C8498DAA5E3D8E83F247" ma:contentTypeVersion="4" ma:contentTypeDescription="Een nieuw document maken." ma:contentTypeScope="" ma:versionID="4e4692a684b5f983044e9899819dd83c">
  <xsd:schema xmlns:xsd="http://www.w3.org/2001/XMLSchema" xmlns:xs="http://www.w3.org/2001/XMLSchema" xmlns:p="http://schemas.microsoft.com/office/2006/metadata/properties" xmlns:ns2="2e0d577b-c7f1-4c5b-9969-d562e78f67fc" targetNamespace="http://schemas.microsoft.com/office/2006/metadata/properties" ma:root="true" ma:fieldsID="d90f2207cbe09119941508529a3ae5d4" ns2:_="">
    <xsd:import namespace="2e0d577b-c7f1-4c5b-9969-d562e78f67f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0d577b-c7f1-4c5b-9969-d562e78f67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3F773A-5A4B-420D-B237-D490E1C23481}">
  <ds:schemaRefs>
    <ds:schemaRef ds:uri="http://purl.org/dc/dcmitype/"/>
    <ds:schemaRef ds:uri="http://schemas.microsoft.com/office/infopath/2007/PartnerControls"/>
    <ds:schemaRef ds:uri="http://purl.org/dc/elements/1.1/"/>
    <ds:schemaRef ds:uri="http://schemas.microsoft.com/office/2006/metadata/properties"/>
    <ds:schemaRef ds:uri="2508eae0-2be0-4937-9eb4-36a22fa549ff"/>
    <ds:schemaRef ds:uri="http://schemas.microsoft.com/office/2006/documentManagement/types"/>
    <ds:schemaRef ds:uri="http://purl.org/dc/terms/"/>
    <ds:schemaRef ds:uri="http://schemas.openxmlformats.org/package/2006/metadata/core-properties"/>
    <ds:schemaRef ds:uri="http://www.w3.org/XML/1998/namespace"/>
    <ds:schemaRef ds:uri="0b46632d-c3e5-4b1a-a5f2-bba837fa2862"/>
    <ds:schemaRef ds:uri="1f3f216e-8c7a-4215-ae8f-4fcd15529d69"/>
  </ds:schemaRefs>
</ds:datastoreItem>
</file>

<file path=customXml/itemProps2.xml><?xml version="1.0" encoding="utf-8"?>
<ds:datastoreItem xmlns:ds="http://schemas.openxmlformats.org/officeDocument/2006/customXml" ds:itemID="{8C07BA70-6B65-4B8A-9F90-108A2AFCBE57}">
  <ds:schemaRefs>
    <ds:schemaRef ds:uri="http://schemas.microsoft.com/sharepoint/v3/contenttype/forms"/>
  </ds:schemaRefs>
</ds:datastoreItem>
</file>

<file path=customXml/itemProps3.xml><?xml version="1.0" encoding="utf-8"?>
<ds:datastoreItem xmlns:ds="http://schemas.openxmlformats.org/officeDocument/2006/customXml" ds:itemID="{7529B17F-44B3-4754-B5AC-8949A5A9B2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0d577b-c7f1-4c5b-9969-d562e78f67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Thema1</Template>
  <TotalTime>0</TotalTime>
  <Words>2315</Words>
  <Application>Microsoft Office PowerPoint</Application>
  <PresentationFormat>Diavoorstelling (4:3)</PresentationFormat>
  <Paragraphs>395</Paragraphs>
  <Slides>35</Slides>
  <Notes>15</Notes>
  <HiddenSlides>0</HiddenSlides>
  <MMClips>2</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35</vt:i4>
      </vt:variant>
    </vt:vector>
  </HeadingPairs>
  <TitlesOfParts>
    <vt:vector size="39" baseType="lpstr">
      <vt:lpstr>Aptos</vt:lpstr>
      <vt:lpstr>Arial</vt:lpstr>
      <vt:lpstr>Calibri</vt:lpstr>
      <vt:lpstr>Thema1</vt:lpstr>
      <vt:lpstr>PowerPoint-presentatie</vt:lpstr>
      <vt:lpstr>De mentoren van klas XXX</vt:lpstr>
      <vt:lpstr>Even voorstellen…</vt:lpstr>
      <vt:lpstr>Even voorstellen…</vt:lpstr>
      <vt:lpstr>Nieuwe roostertijden</vt:lpstr>
      <vt:lpstr>In contact komen</vt:lpstr>
      <vt:lpstr>      </vt:lpstr>
      <vt:lpstr>      </vt:lpstr>
      <vt:lpstr>Afspraken over ziek / te laat / afwezig</vt:lpstr>
      <vt:lpstr>Schoolregels</vt:lpstr>
      <vt:lpstr>Telefoonbeleid</vt:lpstr>
      <vt:lpstr>PowerPoint-presentatie</vt:lpstr>
      <vt:lpstr>Vijflandenontmoeting</vt:lpstr>
      <vt:lpstr>Lessen volgen op school</vt:lpstr>
      <vt:lpstr>Toetsbeleid</vt:lpstr>
      <vt:lpstr>Taak mentor</vt:lpstr>
      <vt:lpstr>Doorstroom</vt:lpstr>
      <vt:lpstr>LOB</vt:lpstr>
      <vt:lpstr>Vakantiedata</vt:lpstr>
      <vt:lpstr>PPO (BK)</vt:lpstr>
      <vt:lpstr>Keuzebegeleiding (BK)</vt:lpstr>
      <vt:lpstr>Keuzeformulier (BK)</vt:lpstr>
      <vt:lpstr>Vakkenpakketkeuze (GT)</vt:lpstr>
      <vt:lpstr>Vakkenpakketkeuze (GT)</vt:lpstr>
      <vt:lpstr>Havo-P</vt:lpstr>
      <vt:lpstr>VWO-ATHENEUM</vt:lpstr>
      <vt:lpstr>VWO-ATHENEUM</vt:lpstr>
      <vt:lpstr>Pakketkeuze (VWO-AT)</vt:lpstr>
      <vt:lpstr>Cijfers en bevordering AT2</vt:lpstr>
      <vt:lpstr>Gymnasium</vt:lpstr>
      <vt:lpstr>PowerPoint-presentatie</vt:lpstr>
      <vt:lpstr>PowerPoint-presentatie</vt:lpstr>
      <vt:lpstr>Afsluiting</vt:lpstr>
      <vt:lpstr>Vakantiedata</vt:lpstr>
      <vt:lpstr>Vragen?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
  <cp:lastModifiedBy/>
  <cp:revision>1</cp:revision>
  <dcterms:created xsi:type="dcterms:W3CDTF">2015-09-15T11:36:51Z</dcterms:created>
  <dcterms:modified xsi:type="dcterms:W3CDTF">2024-09-02T13:06:21Z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TC101659619990</vt:lpwstr>
  </property>
  <property fmtid="{D5CDD505-2E9C-101B-9397-08002B2CF9AE}" pid="3" name="ContentTypeId">
    <vt:lpwstr>0x01010055B15865FF49C8498DAA5E3D8E83F247</vt:lpwstr>
  </property>
  <property fmtid="{D5CDD505-2E9C-101B-9397-08002B2CF9AE}" pid="4" name="MediaServiceImageTags">
    <vt:lpwstr/>
  </property>
</Properties>
</file>