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Louwers" initials="KL" lastIdx="1" clrIdx="0"/>
  <p:cmAuthor id="2" name="Leonie Leito - van Hunsel" initials="LL-vH" lastIdx="3" clrIdx="1">
    <p:extLst>
      <p:ext uri="{19B8F6BF-5375-455C-9EA6-DF929625EA0E}">
        <p15:presenceInfo xmlns:p15="http://schemas.microsoft.com/office/powerpoint/2012/main" userId="S-1-5-21-776561741-746137067-839522115-247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5A0"/>
    <a:srgbClr val="F2E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jn Bakker" userId="0dfea5c9-3f5d-4c0b-9bc3-a64aabbf9042" providerId="ADAL" clId="{383BDF93-196A-4C39-AA18-908805898D14}"/>
    <pc:docChg chg="custSel addSld delSld modSld">
      <pc:chgData name="Martijn Bakker" userId="0dfea5c9-3f5d-4c0b-9bc3-a64aabbf9042" providerId="ADAL" clId="{383BDF93-196A-4C39-AA18-908805898D14}" dt="2024-01-12T09:55:15.714" v="950" actId="1076"/>
      <pc:docMkLst>
        <pc:docMk/>
      </pc:docMkLst>
      <pc:sldChg chg="modSp mod">
        <pc:chgData name="Martijn Bakker" userId="0dfea5c9-3f5d-4c0b-9bc3-a64aabbf9042" providerId="ADAL" clId="{383BDF93-196A-4C39-AA18-908805898D14}" dt="2024-01-12T09:06:42.565" v="543" actId="20577"/>
        <pc:sldMkLst>
          <pc:docMk/>
          <pc:sldMk cId="702488898" sldId="265"/>
        </pc:sldMkLst>
        <pc:graphicFrameChg chg="modGraphic">
          <ac:chgData name="Martijn Bakker" userId="0dfea5c9-3f5d-4c0b-9bc3-a64aabbf9042" providerId="ADAL" clId="{383BDF93-196A-4C39-AA18-908805898D14}" dt="2024-01-12T09:06:42.565" v="543" actId="20577"/>
          <ac:graphicFrameMkLst>
            <pc:docMk/>
            <pc:sldMk cId="702488898" sldId="265"/>
            <ac:graphicFrameMk id="6" creationId="{00000000-0000-0000-0000-000000000000}"/>
          </ac:graphicFrameMkLst>
        </pc:graphicFrameChg>
      </pc:sldChg>
      <pc:sldChg chg="modSp mod">
        <pc:chgData name="Martijn Bakker" userId="0dfea5c9-3f5d-4c0b-9bc3-a64aabbf9042" providerId="ADAL" clId="{383BDF93-196A-4C39-AA18-908805898D14}" dt="2024-01-12T08:19:38.268" v="110" actId="20577"/>
        <pc:sldMkLst>
          <pc:docMk/>
          <pc:sldMk cId="3236888815" sldId="266"/>
        </pc:sldMkLst>
        <pc:spChg chg="mod">
          <ac:chgData name="Martijn Bakker" userId="0dfea5c9-3f5d-4c0b-9bc3-a64aabbf9042" providerId="ADAL" clId="{383BDF93-196A-4C39-AA18-908805898D14}" dt="2024-01-12T08:19:38.268" v="110" actId="20577"/>
          <ac:spMkLst>
            <pc:docMk/>
            <pc:sldMk cId="3236888815" sldId="266"/>
            <ac:spMk id="5" creationId="{00000000-0000-0000-0000-000000000000}"/>
          </ac:spMkLst>
        </pc:spChg>
      </pc:sldChg>
      <pc:sldChg chg="modSp add mod">
        <pc:chgData name="Martijn Bakker" userId="0dfea5c9-3f5d-4c0b-9bc3-a64aabbf9042" providerId="ADAL" clId="{383BDF93-196A-4C39-AA18-908805898D14}" dt="2024-01-12T08:39:40.905" v="542" actId="20577"/>
        <pc:sldMkLst>
          <pc:docMk/>
          <pc:sldMk cId="1390303478" sldId="267"/>
        </pc:sldMkLst>
        <pc:spChg chg="mod">
          <ac:chgData name="Martijn Bakker" userId="0dfea5c9-3f5d-4c0b-9bc3-a64aabbf9042" providerId="ADAL" clId="{383BDF93-196A-4C39-AA18-908805898D14}" dt="2024-01-12T08:20:41.588" v="138" actId="20577"/>
          <ac:spMkLst>
            <pc:docMk/>
            <pc:sldMk cId="1390303478" sldId="267"/>
            <ac:spMk id="4" creationId="{00000000-0000-0000-0000-000000000000}"/>
          </ac:spMkLst>
        </pc:spChg>
        <pc:spChg chg="mod">
          <ac:chgData name="Martijn Bakker" userId="0dfea5c9-3f5d-4c0b-9bc3-a64aabbf9042" providerId="ADAL" clId="{383BDF93-196A-4C39-AA18-908805898D14}" dt="2024-01-12T08:39:40.905" v="542" actId="20577"/>
          <ac:spMkLst>
            <pc:docMk/>
            <pc:sldMk cId="1390303478" sldId="267"/>
            <ac:spMk id="5" creationId="{00000000-0000-0000-0000-000000000000}"/>
          </ac:spMkLst>
        </pc:spChg>
      </pc:sldChg>
      <pc:sldChg chg="modSp new del mod">
        <pc:chgData name="Martijn Bakker" userId="0dfea5c9-3f5d-4c0b-9bc3-a64aabbf9042" providerId="ADAL" clId="{383BDF93-196A-4C39-AA18-908805898D14}" dt="2024-01-12T08:20:26.293" v="117" actId="2696"/>
        <pc:sldMkLst>
          <pc:docMk/>
          <pc:sldMk cId="2765403464" sldId="267"/>
        </pc:sldMkLst>
        <pc:spChg chg="mod">
          <ac:chgData name="Martijn Bakker" userId="0dfea5c9-3f5d-4c0b-9bc3-a64aabbf9042" providerId="ADAL" clId="{383BDF93-196A-4C39-AA18-908805898D14}" dt="2024-01-12T08:20:19.205" v="116" actId="20577"/>
          <ac:spMkLst>
            <pc:docMk/>
            <pc:sldMk cId="2765403464" sldId="267"/>
            <ac:spMk id="2" creationId="{8C1EE94B-E757-AE05-0A82-B9AB3D7ECCD7}"/>
          </ac:spMkLst>
        </pc:spChg>
      </pc:sldChg>
      <pc:sldChg chg="delSp modSp add mod">
        <pc:chgData name="Martijn Bakker" userId="0dfea5c9-3f5d-4c0b-9bc3-a64aabbf9042" providerId="ADAL" clId="{383BDF93-196A-4C39-AA18-908805898D14}" dt="2024-01-12T09:55:15.714" v="950" actId="1076"/>
        <pc:sldMkLst>
          <pc:docMk/>
          <pc:sldMk cId="453570736" sldId="268"/>
        </pc:sldMkLst>
        <pc:spChg chg="mod">
          <ac:chgData name="Martijn Bakker" userId="0dfea5c9-3f5d-4c0b-9bc3-a64aabbf9042" providerId="ADAL" clId="{383BDF93-196A-4C39-AA18-908805898D14}" dt="2024-01-12T09:30:52.563" v="552" actId="20577"/>
          <ac:spMkLst>
            <pc:docMk/>
            <pc:sldMk cId="453570736" sldId="268"/>
            <ac:spMk id="4" creationId="{00000000-0000-0000-0000-000000000000}"/>
          </ac:spMkLst>
        </pc:spChg>
        <pc:spChg chg="mod">
          <ac:chgData name="Martijn Bakker" userId="0dfea5c9-3f5d-4c0b-9bc3-a64aabbf9042" providerId="ADAL" clId="{383BDF93-196A-4C39-AA18-908805898D14}" dt="2024-01-12T09:55:15.714" v="950" actId="1076"/>
          <ac:spMkLst>
            <pc:docMk/>
            <pc:sldMk cId="453570736" sldId="268"/>
            <ac:spMk id="5" creationId="{00000000-0000-0000-0000-000000000000}"/>
          </ac:spMkLst>
        </pc:spChg>
        <pc:graphicFrameChg chg="del modGraphic">
          <ac:chgData name="Martijn Bakker" userId="0dfea5c9-3f5d-4c0b-9bc3-a64aabbf9042" providerId="ADAL" clId="{383BDF93-196A-4C39-AA18-908805898D14}" dt="2024-01-12T09:30:35.258" v="546" actId="478"/>
          <ac:graphicFrameMkLst>
            <pc:docMk/>
            <pc:sldMk cId="453570736" sldId="268"/>
            <ac:graphicFrameMk id="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82B6E-4818-4AAB-BAB1-F9010CC3FDD1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15EA0-CC42-4E5D-AC36-0EF5F2D661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13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19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0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01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46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40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70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85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4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0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91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66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09E7-D369-3344-8F56-D1D1B9077223}" type="datetimeFigureOut">
              <a:rPr lang="nl-NL" smtClean="0"/>
              <a:t>12-1-2024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24578-D3F5-D94B-8E8D-BE0E1FB56D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17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682933" y="3542906"/>
            <a:ext cx="5385214" cy="28020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nl-NL" sz="3200" b="1" dirty="0">
                <a:latin typeface="Arial"/>
                <a:cs typeface="Arial"/>
              </a:rPr>
              <a:t>Schooljaar 24/25</a:t>
            </a:r>
            <a:br>
              <a:rPr lang="nl-NL" sz="3200" b="1" dirty="0">
                <a:latin typeface="Arial"/>
                <a:cs typeface="Arial"/>
              </a:rPr>
            </a:br>
            <a:r>
              <a:rPr lang="nl-NL" sz="3200" b="1" dirty="0">
                <a:latin typeface="Arial"/>
                <a:cs typeface="Arial"/>
              </a:rPr>
              <a:t>Wijzigingen </a:t>
            </a:r>
            <a:br>
              <a:rPr lang="nl-NL" sz="3200" b="1" dirty="0">
                <a:latin typeface="Arial"/>
                <a:cs typeface="Arial"/>
              </a:rPr>
            </a:br>
            <a:br>
              <a:rPr lang="nl-NL" sz="3200" dirty="0">
                <a:latin typeface="Arial"/>
              </a:rPr>
            </a:br>
            <a:r>
              <a:rPr lang="nl-NL" sz="3200" b="1" dirty="0">
                <a:latin typeface="Arial"/>
              </a:rPr>
              <a:t>P</a:t>
            </a:r>
            <a:r>
              <a:rPr lang="nl-NL" sz="3200" b="1" dirty="0">
                <a:latin typeface="Arial"/>
                <a:cs typeface="Arial"/>
              </a:rPr>
              <a:t>rofiel</a:t>
            </a:r>
            <a:r>
              <a:rPr lang="nl-NL" sz="3200" dirty="0">
                <a:latin typeface="Arial"/>
                <a:cs typeface="Arial"/>
              </a:rPr>
              <a:t> </a:t>
            </a:r>
            <a:r>
              <a:rPr lang="nl-NL" sz="3200" b="1" dirty="0">
                <a:latin typeface="Arial"/>
                <a:cs typeface="Arial"/>
              </a:rPr>
              <a:t>economie </a:t>
            </a:r>
            <a:br>
              <a:rPr lang="nl-NL" sz="3200" b="1" dirty="0">
                <a:latin typeface="Arial"/>
                <a:cs typeface="Arial"/>
              </a:rPr>
            </a:br>
            <a:r>
              <a:rPr lang="nl-NL" sz="3200" b="1" dirty="0">
                <a:latin typeface="Arial"/>
                <a:cs typeface="Arial"/>
              </a:rPr>
              <a:t>&amp; ondernemen</a:t>
            </a:r>
          </a:p>
        </p:txBody>
      </p:sp>
      <p:pic>
        <p:nvPicPr>
          <p:cNvPr id="6" name="Afbeelding 5" descr="WEREDI_ACCO-RGB-MEI1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932" y="3778849"/>
            <a:ext cx="764935" cy="2562532"/>
          </a:xfrm>
          <a:prstGeom prst="rect">
            <a:avLst/>
          </a:prstGeom>
        </p:spPr>
      </p:pic>
      <p:pic>
        <p:nvPicPr>
          <p:cNvPr id="7" name="Picture 2" descr="http://www.rijnmondnextlevel.nl/img/masthead/e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9" y="3257238"/>
            <a:ext cx="3712948" cy="308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80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8235" y="629245"/>
            <a:ext cx="8229600" cy="1143000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FF0000"/>
                </a:solidFill>
                <a:latin typeface="Arial"/>
                <a:cs typeface="Arial"/>
              </a:rPr>
              <a:t>Verandering Profiel E&amp;O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dirty="0"/>
              <a:t>Vanaf schooljaar 2024 / 2025 gaan er wijzigingen plaats vinden in het profiel Economie &amp; Ondernemen.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Doel: </a:t>
            </a:r>
          </a:p>
          <a:p>
            <a:pPr marL="0" indent="0">
              <a:buNone/>
            </a:pPr>
            <a:r>
              <a:rPr lang="nl-NL" dirty="0"/>
              <a:t>- Meer praktijkopdrachten en minder vaak achter de computer. </a:t>
            </a:r>
          </a:p>
          <a:p>
            <a:pPr marL="0" indent="0">
              <a:buNone/>
            </a:pPr>
            <a:r>
              <a:rPr lang="nl-NL" dirty="0"/>
              <a:t>- Betere aansluiting op het werkveld. </a:t>
            </a:r>
          </a:p>
        </p:txBody>
      </p:sp>
    </p:spTree>
    <p:extLst>
      <p:ext uri="{BB962C8B-B14F-4D97-AF65-F5344CB8AC3E}">
        <p14:creationId xmlns:p14="http://schemas.microsoft.com/office/powerpoint/2010/main" val="323688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8235" y="629245"/>
            <a:ext cx="8229600" cy="1143000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FF0000"/>
                </a:solidFill>
                <a:latin typeface="Arial"/>
                <a:cs typeface="Arial"/>
              </a:rPr>
              <a:t>Trend detailhandel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800" dirty="0"/>
              <a:t>De detailhandel merkt dat klanten het persoonlijk contact in de winkel belangrijk blijft vinden. 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Vanuit het VMBO is van ministerie besloten het profiel Economie &amp; Ondernemen hierop aan te passen. 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In de praktijk gaan we vanaf komend schooljaar meer tijd besteden aan het commerciële en presentatie werkzaamheden in de winkels</a:t>
            </a:r>
            <a:r>
              <a:rPr lang="nl-N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030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8235" y="629245"/>
            <a:ext cx="8229600" cy="1143000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FF0000"/>
                </a:solidFill>
                <a:latin typeface="Arial"/>
                <a:cs typeface="Arial"/>
              </a:rPr>
              <a:t>Profielvakken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dirty="0">
                <a:latin typeface="Arial"/>
                <a:cs typeface="Arial"/>
              </a:rPr>
              <a:t>Situatie schooljaar 2023 / 2024 (Oud)</a:t>
            </a:r>
          </a:p>
          <a:p>
            <a:pPr marL="0" indent="0">
              <a:buNone/>
            </a:pPr>
            <a:r>
              <a:rPr lang="nl-NL" sz="2400" dirty="0">
                <a:latin typeface="Arial"/>
                <a:cs typeface="Arial"/>
              </a:rPr>
              <a:t>In de 4 profielvakken wordt o.a. gewerkt aan:</a:t>
            </a:r>
            <a:endParaRPr lang="nl-NL" dirty="0"/>
          </a:p>
        </p:txBody>
      </p:sp>
      <p:graphicFrame>
        <p:nvGraphicFramePr>
          <p:cNvPr id="6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010464"/>
              </p:ext>
            </p:extLst>
          </p:nvPr>
        </p:nvGraphicFramePr>
        <p:xfrm>
          <a:off x="173853" y="2638220"/>
          <a:ext cx="8856984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0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latin typeface="Arial"/>
                        </a:rPr>
                        <a:t>Commercieel</a:t>
                      </a:r>
                      <a:endParaRPr lang="nl-NL" sz="2000" dirty="0"/>
                    </a:p>
                    <a:p>
                      <a:pPr marL="0" lvl="0" indent="0" defTabSz="914400"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/>
                        </a:rPr>
                        <a:t>Marketing</a:t>
                      </a:r>
                      <a:endParaRPr lang="nl-NL" sz="2000" dirty="0">
                        <a:latin typeface="Arial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/>
                        </a:rPr>
                        <a:t>Promotie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/>
                        </a:rPr>
                        <a:t>Reclame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l-NL" sz="2000" b="1">
                          <a:latin typeface="Arial"/>
                        </a:rPr>
                        <a:t>Secretarieel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nl-NL" sz="2000" b="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err="1">
                          <a:latin typeface="Arial"/>
                        </a:rPr>
                        <a:t>Back-office</a:t>
                      </a:r>
                      <a:endParaRPr lang="nl-NL" sz="2000">
                        <a:latin typeface="Arial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>
                          <a:latin typeface="Arial"/>
                        </a:rPr>
                        <a:t>Front-office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l-NL" sz="2000" b="1">
                          <a:latin typeface="Arial"/>
                        </a:rPr>
                        <a:t>Logistiek</a:t>
                      </a:r>
                      <a:endParaRPr lang="nl-NL" sz="2000"/>
                    </a:p>
                    <a:p>
                      <a:pPr marL="285750" lvl="0" indent="-285750" defTabSz="914400"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2000" b="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>
                          <a:latin typeface="Arial"/>
                        </a:rPr>
                        <a:t>Magazijnbeheer 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>
                          <a:latin typeface="Arial"/>
                        </a:rPr>
                        <a:t>Goederenbeheer </a:t>
                      </a:r>
                      <a:endParaRPr lang="nl-NL" sz="2000" i="1">
                        <a:latin typeface="Arial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>
                          <a:latin typeface="Arial"/>
                        </a:rPr>
                        <a:t>Administratief</a:t>
                      </a:r>
                      <a:r>
                        <a:rPr lang="nl-NL" sz="2000" baseline="0">
                          <a:latin typeface="Arial"/>
                        </a:rPr>
                        <a:t> beheer</a:t>
                      </a:r>
                      <a:endParaRPr lang="nl-NL" sz="2000" i="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l-NL" sz="2000" b="1">
                          <a:latin typeface="Arial"/>
                        </a:rPr>
                        <a:t>Administratie</a:t>
                      </a:r>
                      <a:endParaRPr lang="nl-NL" sz="2000"/>
                    </a:p>
                    <a:p>
                      <a:pPr marL="0" lvl="0" indent="0" defTabSz="914400"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2000" b="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latin typeface="Arial"/>
                        </a:rPr>
                        <a:t>Kennis van ondernemen/ondernemingen</a:t>
                      </a:r>
                      <a:endParaRPr lang="nl-NL" sz="200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latin typeface="Arial"/>
                        </a:rPr>
                        <a:t>Financieel en administratief</a:t>
                      </a:r>
                      <a:r>
                        <a:rPr lang="nl-NL" sz="2000" baseline="0" dirty="0">
                          <a:latin typeface="Arial"/>
                        </a:rPr>
                        <a:t> beheer ondersteunen</a:t>
                      </a:r>
                      <a:endParaRPr lang="nl-NL" sz="2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6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8235" y="629245"/>
            <a:ext cx="8229600" cy="1143000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FF0000"/>
                </a:solidFill>
                <a:latin typeface="Arial"/>
                <a:cs typeface="Arial"/>
              </a:rPr>
              <a:t>Profielvakken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56968"/>
            <a:ext cx="82296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dirty="0">
                <a:latin typeface="Arial"/>
                <a:cs typeface="Arial"/>
              </a:rPr>
              <a:t>Situatie schooljaar 2024 / 2025 (Nieuw)</a:t>
            </a:r>
          </a:p>
          <a:p>
            <a:pPr marL="0" indent="0">
              <a:buNone/>
            </a:pPr>
            <a:r>
              <a:rPr lang="nl-NL" sz="2400" dirty="0">
                <a:latin typeface="Arial"/>
                <a:cs typeface="Arial"/>
              </a:rPr>
              <a:t>In de 4 profielvakken wordt o.a. gewerkt aan:</a:t>
            </a:r>
            <a:endParaRPr lang="nl-NL" dirty="0"/>
          </a:p>
        </p:txBody>
      </p:sp>
      <p:graphicFrame>
        <p:nvGraphicFramePr>
          <p:cNvPr id="6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592406"/>
              </p:ext>
            </p:extLst>
          </p:nvPr>
        </p:nvGraphicFramePr>
        <p:xfrm>
          <a:off x="193606" y="2440862"/>
          <a:ext cx="8756787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1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latin typeface="Arial"/>
                        </a:rPr>
                        <a:t>Retail &amp; Styling</a:t>
                      </a:r>
                      <a:endParaRPr lang="nl-NL" sz="2000" dirty="0"/>
                    </a:p>
                    <a:p>
                      <a:pPr marL="0" lvl="0" indent="0" defTabSz="914400"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2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/>
                        </a:rPr>
                        <a:t>Verkoopomgeving en winkelinrichting</a:t>
                      </a:r>
                      <a:endParaRPr lang="nl-NL" sz="2000" dirty="0">
                        <a:latin typeface="Arial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/>
                        </a:rPr>
                        <a:t>Commerciële werkzaamheden uitvoeren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/>
                        </a:rPr>
                        <a:t>Etaleren, artikelen presenteren, winkelformule opzetten en artikelen verkoop klaar maken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l-NL" sz="2000" b="1" dirty="0">
                          <a:latin typeface="Arial"/>
                        </a:rPr>
                        <a:t>Service &amp;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latin typeface="Arial"/>
                        </a:rPr>
                        <a:t>Service verlenen.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latin typeface="Arial"/>
                        </a:rPr>
                        <a:t>Verkoopwerkzaamheden uitvoeren (Afrekenen)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latin typeface="Arial"/>
                        </a:rPr>
                        <a:t>Online verkoop van goederen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l-NL" sz="2000" b="1" dirty="0">
                          <a:latin typeface="Arial"/>
                        </a:rPr>
                        <a:t>Stock &amp; </a:t>
                      </a:r>
                      <a:r>
                        <a:rPr lang="nl-NL" sz="2000" b="1" dirty="0" err="1">
                          <a:latin typeface="Arial"/>
                        </a:rPr>
                        <a:t>Supplies</a:t>
                      </a:r>
                      <a:endParaRPr lang="nl-NL" sz="2000" dirty="0"/>
                    </a:p>
                    <a:p>
                      <a:pPr marL="285750" lvl="0" indent="-285750" defTabSz="914400"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2000" b="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latin typeface="Arial"/>
                        </a:rPr>
                        <a:t>Goederen ontvangen, opslaan, verplaatsen en verzenden.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latin typeface="Arial"/>
                        </a:rPr>
                        <a:t>Voorraden bijhouden en bestellen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l-NL" sz="2000" b="1" dirty="0">
                          <a:latin typeface="Arial"/>
                        </a:rPr>
                        <a:t>Office &amp; Support</a:t>
                      </a:r>
                      <a:endParaRPr lang="nl-NL" sz="2000" dirty="0"/>
                    </a:p>
                    <a:p>
                      <a:pPr marL="0" lvl="0" indent="0" defTabSz="914400"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2000" b="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 err="1">
                          <a:latin typeface="Arial"/>
                        </a:rPr>
                        <a:t>O.a</a:t>
                      </a:r>
                      <a:r>
                        <a:rPr lang="nl-NL" sz="2000" dirty="0">
                          <a:latin typeface="Arial"/>
                        </a:rPr>
                        <a:t> Facturen, offertes en bankafschriften verwerken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latin typeface="Arial"/>
                        </a:rPr>
                        <a:t>Communicatie met klanten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latin typeface="Arial"/>
                        </a:rPr>
                        <a:t>Verzorgen planningen en uitwerken vergaderingen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48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8235" y="629245"/>
            <a:ext cx="8229600" cy="1143000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FF0000"/>
                </a:solidFill>
                <a:latin typeface="Arial"/>
                <a:cs typeface="Arial"/>
              </a:rPr>
              <a:t>Vragen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2792"/>
            <a:ext cx="82296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dirty="0">
                <a:latin typeface="Arial"/>
                <a:cs typeface="Arial"/>
              </a:rPr>
              <a:t>We kunnen ons voorstellen dat jullie met extra vragen zitten over het profiel economie &amp; ondernemen als het gaat om de keuze voor volgend schooljaar. </a:t>
            </a:r>
          </a:p>
          <a:p>
            <a:pPr marL="0" indent="0">
              <a:buNone/>
            </a:pPr>
            <a:endParaRPr lang="nl-NL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nl-NL" sz="2400" dirty="0">
                <a:latin typeface="Arial"/>
                <a:cs typeface="Arial"/>
              </a:rPr>
              <a:t>Jullie kunnen dan via de mentor contact zoeken met de vakdocenten economie &amp; ondernemen om tot een goede keuze te komen.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57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PP-RvR.thmx</Template>
  <TotalTime>460</TotalTime>
  <Words>293</Words>
  <Application>Microsoft Office PowerPoint</Application>
  <PresentationFormat>Diavoorstelling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Office-thema</vt:lpstr>
      <vt:lpstr>Schooljaar 24/25 Wijzigingen   Profiel economie  &amp; ondernemen</vt:lpstr>
      <vt:lpstr>Verandering Profiel E&amp;O</vt:lpstr>
      <vt:lpstr>Trend detailhandel</vt:lpstr>
      <vt:lpstr>Profielvakken</vt:lpstr>
      <vt:lpstr>Profielvakken</vt:lpstr>
      <vt:lpstr>Vragen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   Bij profiel economie  &amp; ondernemen</dc:title>
  <dc:creator>Martijn Bakker</dc:creator>
  <cp:lastModifiedBy>Martijn Bakker</cp:lastModifiedBy>
  <cp:revision>2</cp:revision>
  <dcterms:modified xsi:type="dcterms:W3CDTF">2024-01-12T09:55:41Z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0x01010020EB98776F0CE146A1489C991EC9F409</vt:lpwstr>
  </property>
  <property fmtid="{D5CDD505-2E9C-101B-9397-08002B2CF9AE}" pid="3" name="MediaServiceImageTags">
    <vt:lpwstr/>
  </property>
</Properties>
</file>