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6" r:id="rId6"/>
    <p:sldId id="257" r:id="rId7"/>
    <p:sldId id="263" r:id="rId8"/>
    <p:sldId id="270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F4F4-1D84-403F-9415-64E1BFBDF373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392D-DD0E-4344-B90F-E9107CA12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88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F4F4-1D84-403F-9415-64E1BFBDF373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392D-DD0E-4344-B90F-E9107CA12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95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F4F4-1D84-403F-9415-64E1BFBDF373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392D-DD0E-4344-B90F-E9107CA12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81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F4F4-1D84-403F-9415-64E1BFBDF373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392D-DD0E-4344-B90F-E9107CA12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40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F4F4-1D84-403F-9415-64E1BFBDF373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392D-DD0E-4344-B90F-E9107CA12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18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F4F4-1D84-403F-9415-64E1BFBDF373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392D-DD0E-4344-B90F-E9107CA12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89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F4F4-1D84-403F-9415-64E1BFBDF373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392D-DD0E-4344-B90F-E9107CA12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40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F4F4-1D84-403F-9415-64E1BFBDF373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392D-DD0E-4344-B90F-E9107CA12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1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F4F4-1D84-403F-9415-64E1BFBDF373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392D-DD0E-4344-B90F-E9107CA12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77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F4F4-1D84-403F-9415-64E1BFBDF373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392D-DD0E-4344-B90F-E9107CA12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48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F4F4-1D84-403F-9415-64E1BFBDF373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392D-DD0E-4344-B90F-E9107CA12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66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4F4F4-1D84-403F-9415-64E1BFBDF373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392D-DD0E-4344-B90F-E9107CA12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1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9TWJnlqCl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f8NtdhqQSY" TargetMode="External"/><Relationship Id="rId2" Type="http://schemas.openxmlformats.org/officeDocument/2006/relationships/hyperlink" Target="https://www.youtube.com/watch?v=sNmwRORc0D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>
              <a:cs typeface="Calibri Light"/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7" name="Group 35560"/>
          <p:cNvGrpSpPr/>
          <p:nvPr/>
        </p:nvGrpSpPr>
        <p:grpSpPr>
          <a:xfrm>
            <a:off x="1186177" y="1243105"/>
            <a:ext cx="6771646" cy="1524004"/>
            <a:chOff x="0" y="0"/>
            <a:chExt cx="5390777" cy="1139775"/>
          </a:xfrm>
        </p:grpSpPr>
        <p:sp>
          <p:nvSpPr>
            <p:cNvPr id="8" name="Shape 55"/>
            <p:cNvSpPr/>
            <p:nvPr/>
          </p:nvSpPr>
          <p:spPr>
            <a:xfrm>
              <a:off x="4246473" y="147427"/>
              <a:ext cx="82779" cy="172402"/>
            </a:xfrm>
            <a:custGeom>
              <a:avLst/>
              <a:gdLst/>
              <a:ahLst/>
              <a:cxnLst/>
              <a:rect l="0" t="0" r="0" b="0"/>
              <a:pathLst>
                <a:path w="82779" h="172402">
                  <a:moveTo>
                    <a:pt x="16548" y="0"/>
                  </a:moveTo>
                  <a:lnTo>
                    <a:pt x="46507" y="0"/>
                  </a:lnTo>
                  <a:lnTo>
                    <a:pt x="46507" y="38100"/>
                  </a:lnTo>
                  <a:lnTo>
                    <a:pt x="81991" y="38100"/>
                  </a:lnTo>
                  <a:lnTo>
                    <a:pt x="81991" y="65176"/>
                  </a:lnTo>
                  <a:lnTo>
                    <a:pt x="46507" y="65176"/>
                  </a:lnTo>
                  <a:lnTo>
                    <a:pt x="46507" y="118795"/>
                  </a:lnTo>
                  <a:cubicBezTo>
                    <a:pt x="46507" y="136931"/>
                    <a:pt x="47028" y="143764"/>
                    <a:pt x="60172" y="143764"/>
                  </a:cubicBezTo>
                  <a:cubicBezTo>
                    <a:pt x="67539" y="143764"/>
                    <a:pt x="81458" y="142977"/>
                    <a:pt x="81458" y="142977"/>
                  </a:cubicBezTo>
                  <a:lnTo>
                    <a:pt x="82779" y="168732"/>
                  </a:lnTo>
                  <a:cubicBezTo>
                    <a:pt x="82779" y="168732"/>
                    <a:pt x="65163" y="172402"/>
                    <a:pt x="55969" y="172402"/>
                  </a:cubicBezTo>
                  <a:cubicBezTo>
                    <a:pt x="25743" y="172402"/>
                    <a:pt x="16548" y="160845"/>
                    <a:pt x="16548" y="122999"/>
                  </a:cubicBezTo>
                  <a:lnTo>
                    <a:pt x="16548" y="65176"/>
                  </a:lnTo>
                  <a:lnTo>
                    <a:pt x="0" y="65176"/>
                  </a:lnTo>
                  <a:lnTo>
                    <a:pt x="0" y="38100"/>
                  </a:lnTo>
                  <a:lnTo>
                    <a:pt x="16548" y="38100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 56"/>
            <p:cNvSpPr/>
            <p:nvPr/>
          </p:nvSpPr>
          <p:spPr>
            <a:xfrm>
              <a:off x="4345020" y="182401"/>
              <a:ext cx="58997" cy="137153"/>
            </a:xfrm>
            <a:custGeom>
              <a:avLst/>
              <a:gdLst/>
              <a:ahLst/>
              <a:cxnLst/>
              <a:rect l="0" t="0" r="0" b="0"/>
              <a:pathLst>
                <a:path w="58997" h="137153">
                  <a:moveTo>
                    <a:pt x="58997" y="0"/>
                  </a:moveTo>
                  <a:lnTo>
                    <a:pt x="58997" y="27331"/>
                  </a:lnTo>
                  <a:lnTo>
                    <a:pt x="45230" y="29720"/>
                  </a:lnTo>
                  <a:cubicBezTo>
                    <a:pt x="34030" y="34588"/>
                    <a:pt x="30480" y="46961"/>
                    <a:pt x="30480" y="68049"/>
                  </a:cubicBezTo>
                  <a:cubicBezTo>
                    <a:pt x="30480" y="89338"/>
                    <a:pt x="33437" y="102346"/>
                    <a:pt x="44785" y="107520"/>
                  </a:cubicBezTo>
                  <a:lnTo>
                    <a:pt x="58997" y="110075"/>
                  </a:lnTo>
                  <a:lnTo>
                    <a:pt x="58997" y="137153"/>
                  </a:lnTo>
                  <a:lnTo>
                    <a:pt x="30818" y="132399"/>
                  </a:lnTo>
                  <a:cubicBezTo>
                    <a:pt x="7830" y="122996"/>
                    <a:pt x="0" y="100177"/>
                    <a:pt x="0" y="68049"/>
                  </a:cubicBezTo>
                  <a:cubicBezTo>
                    <a:pt x="0" y="36512"/>
                    <a:pt x="8272" y="13990"/>
                    <a:pt x="31151" y="4700"/>
                  </a:cubicBezTo>
                  <a:lnTo>
                    <a:pt x="58997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hape 57"/>
            <p:cNvSpPr/>
            <p:nvPr/>
          </p:nvSpPr>
          <p:spPr>
            <a:xfrm>
              <a:off x="4404017" y="182379"/>
              <a:ext cx="58999" cy="137198"/>
            </a:xfrm>
            <a:custGeom>
              <a:avLst/>
              <a:gdLst/>
              <a:ahLst/>
              <a:cxnLst/>
              <a:rect l="0" t="0" r="0" b="0"/>
              <a:pathLst>
                <a:path w="58999" h="137198">
                  <a:moveTo>
                    <a:pt x="134" y="0"/>
                  </a:moveTo>
                  <a:cubicBezTo>
                    <a:pt x="43771" y="0"/>
                    <a:pt x="58999" y="26289"/>
                    <a:pt x="58999" y="68072"/>
                  </a:cubicBezTo>
                  <a:cubicBezTo>
                    <a:pt x="58999" y="110388"/>
                    <a:pt x="45333" y="137198"/>
                    <a:pt x="134" y="137198"/>
                  </a:cubicBezTo>
                  <a:lnTo>
                    <a:pt x="0" y="137175"/>
                  </a:lnTo>
                  <a:lnTo>
                    <a:pt x="0" y="110098"/>
                  </a:lnTo>
                  <a:lnTo>
                    <a:pt x="134" y="110122"/>
                  </a:lnTo>
                  <a:cubicBezTo>
                    <a:pt x="23515" y="110122"/>
                    <a:pt x="28518" y="95936"/>
                    <a:pt x="28518" y="68072"/>
                  </a:cubicBezTo>
                  <a:cubicBezTo>
                    <a:pt x="28518" y="40475"/>
                    <a:pt x="21419" y="27330"/>
                    <a:pt x="134" y="27330"/>
                  </a:cubicBezTo>
                  <a:lnTo>
                    <a:pt x="0" y="27353"/>
                  </a:lnTo>
                  <a:lnTo>
                    <a:pt x="0" y="2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 58"/>
            <p:cNvSpPr/>
            <p:nvPr/>
          </p:nvSpPr>
          <p:spPr>
            <a:xfrm>
              <a:off x="4484042" y="182432"/>
              <a:ext cx="56782" cy="137141"/>
            </a:xfrm>
            <a:custGeom>
              <a:avLst/>
              <a:gdLst/>
              <a:ahLst/>
              <a:cxnLst/>
              <a:rect l="0" t="0" r="0" b="0"/>
              <a:pathLst>
                <a:path w="56782" h="137141">
                  <a:moveTo>
                    <a:pt x="56782" y="0"/>
                  </a:moveTo>
                  <a:lnTo>
                    <a:pt x="56782" y="26845"/>
                  </a:lnTo>
                  <a:lnTo>
                    <a:pt x="36640" y="34211"/>
                  </a:lnTo>
                  <a:cubicBezTo>
                    <a:pt x="32273" y="39304"/>
                    <a:pt x="30238" y="47123"/>
                    <a:pt x="30238" y="58033"/>
                  </a:cubicBezTo>
                  <a:lnTo>
                    <a:pt x="56782" y="58033"/>
                  </a:lnTo>
                  <a:lnTo>
                    <a:pt x="56782" y="81426"/>
                  </a:lnTo>
                  <a:lnTo>
                    <a:pt x="30238" y="81426"/>
                  </a:lnTo>
                  <a:cubicBezTo>
                    <a:pt x="30438" y="95809"/>
                    <a:pt x="34917" y="104584"/>
                    <a:pt x="46130" y="108072"/>
                  </a:cubicBezTo>
                  <a:lnTo>
                    <a:pt x="56782" y="109439"/>
                  </a:lnTo>
                  <a:lnTo>
                    <a:pt x="56782" y="137001"/>
                  </a:lnTo>
                  <a:lnTo>
                    <a:pt x="55207" y="137141"/>
                  </a:lnTo>
                  <a:cubicBezTo>
                    <a:pt x="15519" y="137141"/>
                    <a:pt x="0" y="116377"/>
                    <a:pt x="0" y="70123"/>
                  </a:cubicBezTo>
                  <a:cubicBezTo>
                    <a:pt x="0" y="34242"/>
                    <a:pt x="11537" y="12714"/>
                    <a:pt x="32714" y="4192"/>
                  </a:cubicBezTo>
                  <a:lnTo>
                    <a:pt x="56782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Shape 59"/>
            <p:cNvSpPr/>
            <p:nvPr/>
          </p:nvSpPr>
          <p:spPr>
            <a:xfrm>
              <a:off x="4540824" y="289880"/>
              <a:ext cx="51777" cy="29552"/>
            </a:xfrm>
            <a:custGeom>
              <a:avLst/>
              <a:gdLst/>
              <a:ahLst/>
              <a:cxnLst/>
              <a:rect l="0" t="0" r="0" b="0"/>
              <a:pathLst>
                <a:path w="51777" h="29552">
                  <a:moveTo>
                    <a:pt x="51244" y="0"/>
                  </a:moveTo>
                  <a:lnTo>
                    <a:pt x="51777" y="23381"/>
                  </a:lnTo>
                  <a:cubicBezTo>
                    <a:pt x="51777" y="23381"/>
                    <a:pt x="44287" y="24959"/>
                    <a:pt x="33874" y="26537"/>
                  </a:cubicBezTo>
                  <a:lnTo>
                    <a:pt x="0" y="29552"/>
                  </a:lnTo>
                  <a:lnTo>
                    <a:pt x="0" y="1991"/>
                  </a:lnTo>
                  <a:lnTo>
                    <a:pt x="2895" y="2362"/>
                  </a:lnTo>
                  <a:cubicBezTo>
                    <a:pt x="23647" y="2362"/>
                    <a:pt x="51244" y="0"/>
                    <a:pt x="51244" y="0"/>
                  </a:cubicBez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Shape 60"/>
            <p:cNvSpPr/>
            <p:nvPr/>
          </p:nvSpPr>
          <p:spPr>
            <a:xfrm>
              <a:off x="4540824" y="182387"/>
              <a:ext cx="56235" cy="81471"/>
            </a:xfrm>
            <a:custGeom>
              <a:avLst/>
              <a:gdLst/>
              <a:ahLst/>
              <a:cxnLst/>
              <a:rect l="0" t="0" r="0" b="0"/>
              <a:pathLst>
                <a:path w="56235" h="81471">
                  <a:moveTo>
                    <a:pt x="253" y="0"/>
                  </a:moveTo>
                  <a:cubicBezTo>
                    <a:pt x="37579" y="0"/>
                    <a:pt x="56235" y="19177"/>
                    <a:pt x="56235" y="59918"/>
                  </a:cubicBezTo>
                  <a:lnTo>
                    <a:pt x="54139" y="81471"/>
                  </a:lnTo>
                  <a:lnTo>
                    <a:pt x="0" y="81471"/>
                  </a:lnTo>
                  <a:lnTo>
                    <a:pt x="0" y="58077"/>
                  </a:lnTo>
                  <a:lnTo>
                    <a:pt x="26543" y="58077"/>
                  </a:lnTo>
                  <a:cubicBezTo>
                    <a:pt x="26543" y="35217"/>
                    <a:pt x="18923" y="26797"/>
                    <a:pt x="253" y="26797"/>
                  </a:cubicBezTo>
                  <a:lnTo>
                    <a:pt x="0" y="26889"/>
                  </a:lnTo>
                  <a:lnTo>
                    <a:pt x="0" y="4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Shape 61"/>
            <p:cNvSpPr/>
            <p:nvPr/>
          </p:nvSpPr>
          <p:spPr>
            <a:xfrm>
              <a:off x="4626236" y="131133"/>
              <a:ext cx="111176" cy="185547"/>
            </a:xfrm>
            <a:custGeom>
              <a:avLst/>
              <a:gdLst/>
              <a:ahLst/>
              <a:cxnLst/>
              <a:rect l="0" t="0" r="0" b="0"/>
              <a:pathLst>
                <a:path w="111176" h="185547">
                  <a:moveTo>
                    <a:pt x="0" y="0"/>
                  </a:moveTo>
                  <a:lnTo>
                    <a:pt x="29959" y="0"/>
                  </a:lnTo>
                  <a:lnTo>
                    <a:pt x="29959" y="105130"/>
                  </a:lnTo>
                  <a:lnTo>
                    <a:pt x="45733" y="103022"/>
                  </a:lnTo>
                  <a:lnTo>
                    <a:pt x="75946" y="54394"/>
                  </a:lnTo>
                  <a:lnTo>
                    <a:pt x="109589" y="54394"/>
                  </a:lnTo>
                  <a:lnTo>
                    <a:pt x="72542" y="115900"/>
                  </a:lnTo>
                  <a:lnTo>
                    <a:pt x="111176" y="185547"/>
                  </a:lnTo>
                  <a:lnTo>
                    <a:pt x="77267" y="185547"/>
                  </a:lnTo>
                  <a:lnTo>
                    <a:pt x="46254" y="132461"/>
                  </a:lnTo>
                  <a:lnTo>
                    <a:pt x="29959" y="134556"/>
                  </a:lnTo>
                  <a:lnTo>
                    <a:pt x="29959" y="185547"/>
                  </a:lnTo>
                  <a:lnTo>
                    <a:pt x="0" y="18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Shape 62"/>
            <p:cNvSpPr/>
            <p:nvPr/>
          </p:nvSpPr>
          <p:spPr>
            <a:xfrm>
              <a:off x="4751604" y="182401"/>
              <a:ext cx="58997" cy="137153"/>
            </a:xfrm>
            <a:custGeom>
              <a:avLst/>
              <a:gdLst/>
              <a:ahLst/>
              <a:cxnLst/>
              <a:rect l="0" t="0" r="0" b="0"/>
              <a:pathLst>
                <a:path w="58997" h="137153">
                  <a:moveTo>
                    <a:pt x="58997" y="0"/>
                  </a:moveTo>
                  <a:lnTo>
                    <a:pt x="58997" y="27331"/>
                  </a:lnTo>
                  <a:lnTo>
                    <a:pt x="45230" y="29720"/>
                  </a:lnTo>
                  <a:cubicBezTo>
                    <a:pt x="34030" y="34588"/>
                    <a:pt x="30480" y="46961"/>
                    <a:pt x="30480" y="68049"/>
                  </a:cubicBezTo>
                  <a:cubicBezTo>
                    <a:pt x="30480" y="89338"/>
                    <a:pt x="33437" y="102346"/>
                    <a:pt x="44785" y="107520"/>
                  </a:cubicBezTo>
                  <a:lnTo>
                    <a:pt x="58997" y="110075"/>
                  </a:lnTo>
                  <a:lnTo>
                    <a:pt x="58997" y="137153"/>
                  </a:lnTo>
                  <a:lnTo>
                    <a:pt x="30818" y="132399"/>
                  </a:lnTo>
                  <a:cubicBezTo>
                    <a:pt x="7830" y="122996"/>
                    <a:pt x="0" y="100177"/>
                    <a:pt x="0" y="68049"/>
                  </a:cubicBezTo>
                  <a:cubicBezTo>
                    <a:pt x="0" y="36512"/>
                    <a:pt x="8279" y="13990"/>
                    <a:pt x="31155" y="4700"/>
                  </a:cubicBezTo>
                  <a:lnTo>
                    <a:pt x="58997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Shape 63"/>
            <p:cNvSpPr/>
            <p:nvPr/>
          </p:nvSpPr>
          <p:spPr>
            <a:xfrm>
              <a:off x="4810601" y="182379"/>
              <a:ext cx="59011" cy="137198"/>
            </a:xfrm>
            <a:custGeom>
              <a:avLst/>
              <a:gdLst/>
              <a:ahLst/>
              <a:cxnLst/>
              <a:rect l="0" t="0" r="0" b="0"/>
              <a:pathLst>
                <a:path w="59011" h="137198">
                  <a:moveTo>
                    <a:pt x="134" y="0"/>
                  </a:moveTo>
                  <a:cubicBezTo>
                    <a:pt x="43771" y="0"/>
                    <a:pt x="59011" y="26289"/>
                    <a:pt x="59011" y="68072"/>
                  </a:cubicBezTo>
                  <a:cubicBezTo>
                    <a:pt x="59011" y="110388"/>
                    <a:pt x="45346" y="137198"/>
                    <a:pt x="134" y="137198"/>
                  </a:cubicBezTo>
                  <a:lnTo>
                    <a:pt x="0" y="137175"/>
                  </a:lnTo>
                  <a:lnTo>
                    <a:pt x="0" y="110098"/>
                  </a:lnTo>
                  <a:lnTo>
                    <a:pt x="134" y="110122"/>
                  </a:lnTo>
                  <a:cubicBezTo>
                    <a:pt x="23527" y="110122"/>
                    <a:pt x="28518" y="95936"/>
                    <a:pt x="28518" y="68072"/>
                  </a:cubicBezTo>
                  <a:cubicBezTo>
                    <a:pt x="28518" y="40475"/>
                    <a:pt x="21419" y="27330"/>
                    <a:pt x="134" y="27330"/>
                  </a:cubicBezTo>
                  <a:lnTo>
                    <a:pt x="0" y="27353"/>
                  </a:lnTo>
                  <a:lnTo>
                    <a:pt x="0" y="2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Shape 64"/>
            <p:cNvSpPr/>
            <p:nvPr/>
          </p:nvSpPr>
          <p:spPr>
            <a:xfrm>
              <a:off x="4899566" y="182377"/>
              <a:ext cx="187122" cy="134303"/>
            </a:xfrm>
            <a:custGeom>
              <a:avLst/>
              <a:gdLst/>
              <a:ahLst/>
              <a:cxnLst/>
              <a:rect l="0" t="0" r="0" b="0"/>
              <a:pathLst>
                <a:path w="187122" h="134303">
                  <a:moveTo>
                    <a:pt x="141401" y="0"/>
                  </a:moveTo>
                  <a:cubicBezTo>
                    <a:pt x="177140" y="0"/>
                    <a:pt x="187122" y="19710"/>
                    <a:pt x="187122" y="65710"/>
                  </a:cubicBezTo>
                  <a:lnTo>
                    <a:pt x="187122" y="134303"/>
                  </a:lnTo>
                  <a:lnTo>
                    <a:pt x="157163" y="134303"/>
                  </a:lnTo>
                  <a:lnTo>
                    <a:pt x="157163" y="77534"/>
                  </a:lnTo>
                  <a:cubicBezTo>
                    <a:pt x="157163" y="42050"/>
                    <a:pt x="156642" y="28131"/>
                    <a:pt x="135610" y="28131"/>
                  </a:cubicBezTo>
                  <a:cubicBezTo>
                    <a:pt x="122733" y="28131"/>
                    <a:pt x="107226" y="34430"/>
                    <a:pt x="106972" y="34697"/>
                  </a:cubicBezTo>
                  <a:cubicBezTo>
                    <a:pt x="107759" y="36538"/>
                    <a:pt x="108801" y="54140"/>
                    <a:pt x="108801" y="66231"/>
                  </a:cubicBezTo>
                  <a:lnTo>
                    <a:pt x="108801" y="134303"/>
                  </a:lnTo>
                  <a:lnTo>
                    <a:pt x="78842" y="134303"/>
                  </a:lnTo>
                  <a:lnTo>
                    <a:pt x="78842" y="66764"/>
                  </a:lnTo>
                  <a:cubicBezTo>
                    <a:pt x="78842" y="38900"/>
                    <a:pt x="76212" y="28131"/>
                    <a:pt x="57290" y="28131"/>
                  </a:cubicBezTo>
                  <a:cubicBezTo>
                    <a:pt x="45733" y="28131"/>
                    <a:pt x="29959" y="34163"/>
                    <a:pt x="29959" y="34163"/>
                  </a:cubicBezTo>
                  <a:lnTo>
                    <a:pt x="29959" y="134303"/>
                  </a:lnTo>
                  <a:lnTo>
                    <a:pt x="0" y="134303"/>
                  </a:lnTo>
                  <a:lnTo>
                    <a:pt x="0" y="3150"/>
                  </a:lnTo>
                  <a:lnTo>
                    <a:pt x="29693" y="3150"/>
                  </a:lnTo>
                  <a:lnTo>
                    <a:pt x="29693" y="10249"/>
                  </a:lnTo>
                  <a:cubicBezTo>
                    <a:pt x="29693" y="10249"/>
                    <a:pt x="40729" y="4204"/>
                    <a:pt x="52553" y="2108"/>
                  </a:cubicBezTo>
                  <a:cubicBezTo>
                    <a:pt x="57290" y="1054"/>
                    <a:pt x="62294" y="267"/>
                    <a:pt x="66231" y="267"/>
                  </a:cubicBezTo>
                  <a:cubicBezTo>
                    <a:pt x="79629" y="788"/>
                    <a:pt x="89091" y="4471"/>
                    <a:pt x="95656" y="11303"/>
                  </a:cubicBezTo>
                  <a:cubicBezTo>
                    <a:pt x="107226" y="6833"/>
                    <a:pt x="125895" y="0"/>
                    <a:pt x="141401" y="0"/>
                  </a:cubicBez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Shape 65"/>
            <p:cNvSpPr/>
            <p:nvPr/>
          </p:nvSpPr>
          <p:spPr>
            <a:xfrm>
              <a:off x="5117458" y="182383"/>
              <a:ext cx="103556" cy="137185"/>
            </a:xfrm>
            <a:custGeom>
              <a:avLst/>
              <a:gdLst/>
              <a:ahLst/>
              <a:cxnLst/>
              <a:rect l="0" t="0" r="0" b="0"/>
              <a:pathLst>
                <a:path w="103556" h="137185">
                  <a:moveTo>
                    <a:pt x="49670" y="0"/>
                  </a:moveTo>
                  <a:cubicBezTo>
                    <a:pt x="68859" y="0"/>
                    <a:pt x="99606" y="6045"/>
                    <a:pt x="99606" y="6045"/>
                  </a:cubicBezTo>
                  <a:lnTo>
                    <a:pt x="99073" y="31534"/>
                  </a:lnTo>
                  <a:cubicBezTo>
                    <a:pt x="99073" y="31534"/>
                    <a:pt x="67539" y="27331"/>
                    <a:pt x="51766" y="27331"/>
                  </a:cubicBezTo>
                  <a:cubicBezTo>
                    <a:pt x="36271" y="27331"/>
                    <a:pt x="29959" y="30747"/>
                    <a:pt x="29959" y="40729"/>
                  </a:cubicBezTo>
                  <a:cubicBezTo>
                    <a:pt x="29959" y="48882"/>
                    <a:pt x="35471" y="50978"/>
                    <a:pt x="57290" y="54407"/>
                  </a:cubicBezTo>
                  <a:cubicBezTo>
                    <a:pt x="91987" y="59918"/>
                    <a:pt x="103556" y="69114"/>
                    <a:pt x="103556" y="95136"/>
                  </a:cubicBezTo>
                  <a:cubicBezTo>
                    <a:pt x="103556" y="125882"/>
                    <a:pt x="83566" y="137185"/>
                    <a:pt x="51245" y="137185"/>
                  </a:cubicBezTo>
                  <a:cubicBezTo>
                    <a:pt x="32589" y="137185"/>
                    <a:pt x="1308" y="131140"/>
                    <a:pt x="1308" y="131140"/>
                  </a:cubicBezTo>
                  <a:lnTo>
                    <a:pt x="2363" y="105651"/>
                  </a:lnTo>
                  <a:cubicBezTo>
                    <a:pt x="2363" y="105651"/>
                    <a:pt x="34951" y="110122"/>
                    <a:pt x="48362" y="110122"/>
                  </a:cubicBezTo>
                  <a:cubicBezTo>
                    <a:pt x="66752" y="110122"/>
                    <a:pt x="73584" y="106439"/>
                    <a:pt x="73584" y="95923"/>
                  </a:cubicBezTo>
                  <a:cubicBezTo>
                    <a:pt x="73584" y="87516"/>
                    <a:pt x="69380" y="85154"/>
                    <a:pt x="48362" y="81724"/>
                  </a:cubicBezTo>
                  <a:cubicBezTo>
                    <a:pt x="14719" y="76213"/>
                    <a:pt x="0" y="68859"/>
                    <a:pt x="0" y="41516"/>
                  </a:cubicBezTo>
                  <a:cubicBezTo>
                    <a:pt x="0" y="11557"/>
                    <a:pt x="23381" y="0"/>
                    <a:pt x="49670" y="0"/>
                  </a:cubicBez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Shape 66"/>
            <p:cNvSpPr/>
            <p:nvPr/>
          </p:nvSpPr>
          <p:spPr>
            <a:xfrm>
              <a:off x="5239140" y="147427"/>
              <a:ext cx="82779" cy="172402"/>
            </a:xfrm>
            <a:custGeom>
              <a:avLst/>
              <a:gdLst/>
              <a:ahLst/>
              <a:cxnLst/>
              <a:rect l="0" t="0" r="0" b="0"/>
              <a:pathLst>
                <a:path w="82779" h="172402">
                  <a:moveTo>
                    <a:pt x="16548" y="0"/>
                  </a:moveTo>
                  <a:lnTo>
                    <a:pt x="46507" y="0"/>
                  </a:lnTo>
                  <a:lnTo>
                    <a:pt x="46507" y="38100"/>
                  </a:lnTo>
                  <a:lnTo>
                    <a:pt x="81991" y="38100"/>
                  </a:lnTo>
                  <a:lnTo>
                    <a:pt x="81991" y="65176"/>
                  </a:lnTo>
                  <a:lnTo>
                    <a:pt x="46507" y="65176"/>
                  </a:lnTo>
                  <a:lnTo>
                    <a:pt x="46507" y="118795"/>
                  </a:lnTo>
                  <a:cubicBezTo>
                    <a:pt x="46507" y="136931"/>
                    <a:pt x="47041" y="143764"/>
                    <a:pt x="60172" y="143764"/>
                  </a:cubicBezTo>
                  <a:cubicBezTo>
                    <a:pt x="67539" y="143764"/>
                    <a:pt x="81458" y="142977"/>
                    <a:pt x="81458" y="142977"/>
                  </a:cubicBezTo>
                  <a:lnTo>
                    <a:pt x="82779" y="168732"/>
                  </a:lnTo>
                  <a:cubicBezTo>
                    <a:pt x="82779" y="168732"/>
                    <a:pt x="65176" y="172402"/>
                    <a:pt x="55969" y="172402"/>
                  </a:cubicBezTo>
                  <a:cubicBezTo>
                    <a:pt x="25743" y="172402"/>
                    <a:pt x="16548" y="160845"/>
                    <a:pt x="16548" y="122999"/>
                  </a:cubicBezTo>
                  <a:lnTo>
                    <a:pt x="16548" y="65176"/>
                  </a:lnTo>
                  <a:lnTo>
                    <a:pt x="0" y="65176"/>
                  </a:lnTo>
                  <a:lnTo>
                    <a:pt x="0" y="38100"/>
                  </a:lnTo>
                  <a:lnTo>
                    <a:pt x="16548" y="38100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Shape 51901"/>
            <p:cNvSpPr/>
            <p:nvPr/>
          </p:nvSpPr>
          <p:spPr>
            <a:xfrm>
              <a:off x="4260388" y="500926"/>
              <a:ext cx="29959" cy="131153"/>
            </a:xfrm>
            <a:custGeom>
              <a:avLst/>
              <a:gdLst/>
              <a:ahLst/>
              <a:cxnLst/>
              <a:rect l="0" t="0" r="0" b="0"/>
              <a:pathLst>
                <a:path w="29959" h="131153">
                  <a:moveTo>
                    <a:pt x="0" y="0"/>
                  </a:moveTo>
                  <a:lnTo>
                    <a:pt x="29959" y="0"/>
                  </a:lnTo>
                  <a:lnTo>
                    <a:pt x="29959" y="131153"/>
                  </a:lnTo>
                  <a:lnTo>
                    <a:pt x="0" y="131153"/>
                  </a:lnTo>
                  <a:lnTo>
                    <a:pt x="0" y="0"/>
                  </a:lnTo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Shape 51902"/>
            <p:cNvSpPr/>
            <p:nvPr/>
          </p:nvSpPr>
          <p:spPr>
            <a:xfrm>
              <a:off x="4260388" y="447840"/>
              <a:ext cx="29959" cy="31801"/>
            </a:xfrm>
            <a:custGeom>
              <a:avLst/>
              <a:gdLst/>
              <a:ahLst/>
              <a:cxnLst/>
              <a:rect l="0" t="0" r="0" b="0"/>
              <a:pathLst>
                <a:path w="29959" h="31801">
                  <a:moveTo>
                    <a:pt x="0" y="0"/>
                  </a:moveTo>
                  <a:lnTo>
                    <a:pt x="29959" y="0"/>
                  </a:lnTo>
                  <a:lnTo>
                    <a:pt x="29959" y="31801"/>
                  </a:lnTo>
                  <a:lnTo>
                    <a:pt x="0" y="31801"/>
                  </a:lnTo>
                  <a:lnTo>
                    <a:pt x="0" y="0"/>
                  </a:lnTo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Shape 69"/>
            <p:cNvSpPr/>
            <p:nvPr/>
          </p:nvSpPr>
          <p:spPr>
            <a:xfrm>
              <a:off x="4328466" y="497767"/>
              <a:ext cx="110896" cy="134303"/>
            </a:xfrm>
            <a:custGeom>
              <a:avLst/>
              <a:gdLst/>
              <a:ahLst/>
              <a:cxnLst/>
              <a:rect l="0" t="0" r="0" b="0"/>
              <a:pathLst>
                <a:path w="110896" h="134303">
                  <a:moveTo>
                    <a:pt x="65177" y="0"/>
                  </a:moveTo>
                  <a:cubicBezTo>
                    <a:pt x="101702" y="0"/>
                    <a:pt x="110896" y="21552"/>
                    <a:pt x="110896" y="65710"/>
                  </a:cubicBezTo>
                  <a:lnTo>
                    <a:pt x="110896" y="134303"/>
                  </a:lnTo>
                  <a:lnTo>
                    <a:pt x="80937" y="134303"/>
                  </a:lnTo>
                  <a:lnTo>
                    <a:pt x="80937" y="65964"/>
                  </a:lnTo>
                  <a:cubicBezTo>
                    <a:pt x="80937" y="41008"/>
                    <a:pt x="77788" y="28131"/>
                    <a:pt x="59398" y="28131"/>
                  </a:cubicBezTo>
                  <a:cubicBezTo>
                    <a:pt x="47828" y="28131"/>
                    <a:pt x="29959" y="34163"/>
                    <a:pt x="29959" y="34163"/>
                  </a:cubicBezTo>
                  <a:lnTo>
                    <a:pt x="29959" y="134303"/>
                  </a:lnTo>
                  <a:lnTo>
                    <a:pt x="0" y="134303"/>
                  </a:lnTo>
                  <a:lnTo>
                    <a:pt x="0" y="3150"/>
                  </a:lnTo>
                  <a:lnTo>
                    <a:pt x="29959" y="3150"/>
                  </a:lnTo>
                  <a:lnTo>
                    <a:pt x="29959" y="9728"/>
                  </a:lnTo>
                  <a:cubicBezTo>
                    <a:pt x="29959" y="9728"/>
                    <a:pt x="50711" y="0"/>
                    <a:pt x="65177" y="0"/>
                  </a:cubicBez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Shape 70"/>
            <p:cNvSpPr/>
            <p:nvPr/>
          </p:nvSpPr>
          <p:spPr>
            <a:xfrm>
              <a:off x="4259076" y="816318"/>
              <a:ext cx="110122" cy="134023"/>
            </a:xfrm>
            <a:custGeom>
              <a:avLst/>
              <a:gdLst/>
              <a:ahLst/>
              <a:cxnLst/>
              <a:rect l="0" t="0" r="0" b="0"/>
              <a:pathLst>
                <a:path w="110122" h="134023">
                  <a:moveTo>
                    <a:pt x="0" y="0"/>
                  </a:moveTo>
                  <a:lnTo>
                    <a:pt x="29959" y="0"/>
                  </a:lnTo>
                  <a:lnTo>
                    <a:pt x="29959" y="68326"/>
                  </a:lnTo>
                  <a:cubicBezTo>
                    <a:pt x="29959" y="96190"/>
                    <a:pt x="31535" y="106959"/>
                    <a:pt x="51524" y="106959"/>
                  </a:cubicBezTo>
                  <a:cubicBezTo>
                    <a:pt x="63081" y="106959"/>
                    <a:pt x="80163" y="100914"/>
                    <a:pt x="80163" y="100914"/>
                  </a:cubicBezTo>
                  <a:lnTo>
                    <a:pt x="80163" y="0"/>
                  </a:lnTo>
                  <a:lnTo>
                    <a:pt x="110122" y="0"/>
                  </a:lnTo>
                  <a:lnTo>
                    <a:pt x="110122" y="131140"/>
                  </a:lnTo>
                  <a:lnTo>
                    <a:pt x="80163" y="131140"/>
                  </a:lnTo>
                  <a:lnTo>
                    <a:pt x="80163" y="124574"/>
                  </a:lnTo>
                  <a:cubicBezTo>
                    <a:pt x="80163" y="124574"/>
                    <a:pt x="59665" y="134023"/>
                    <a:pt x="45466" y="134023"/>
                  </a:cubicBezTo>
                  <a:cubicBezTo>
                    <a:pt x="7633" y="134023"/>
                    <a:pt x="0" y="114579"/>
                    <a:pt x="0" y="685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Shape 51903"/>
            <p:cNvSpPr/>
            <p:nvPr/>
          </p:nvSpPr>
          <p:spPr>
            <a:xfrm>
              <a:off x="4407568" y="816318"/>
              <a:ext cx="29959" cy="131140"/>
            </a:xfrm>
            <a:custGeom>
              <a:avLst/>
              <a:gdLst/>
              <a:ahLst/>
              <a:cxnLst/>
              <a:rect l="0" t="0" r="0" b="0"/>
              <a:pathLst>
                <a:path w="29959" h="131140">
                  <a:moveTo>
                    <a:pt x="0" y="0"/>
                  </a:moveTo>
                  <a:lnTo>
                    <a:pt x="29959" y="0"/>
                  </a:lnTo>
                  <a:lnTo>
                    <a:pt x="29959" y="131140"/>
                  </a:lnTo>
                  <a:lnTo>
                    <a:pt x="0" y="131140"/>
                  </a:lnTo>
                  <a:lnTo>
                    <a:pt x="0" y="0"/>
                  </a:lnTo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Shape 51904"/>
            <p:cNvSpPr/>
            <p:nvPr/>
          </p:nvSpPr>
          <p:spPr>
            <a:xfrm>
              <a:off x="4407568" y="763219"/>
              <a:ext cx="29959" cy="31801"/>
            </a:xfrm>
            <a:custGeom>
              <a:avLst/>
              <a:gdLst/>
              <a:ahLst/>
              <a:cxnLst/>
              <a:rect l="0" t="0" r="0" b="0"/>
              <a:pathLst>
                <a:path w="29959" h="31801">
                  <a:moveTo>
                    <a:pt x="0" y="0"/>
                  </a:moveTo>
                  <a:lnTo>
                    <a:pt x="29959" y="0"/>
                  </a:lnTo>
                  <a:lnTo>
                    <a:pt x="29959" y="31801"/>
                  </a:lnTo>
                  <a:lnTo>
                    <a:pt x="0" y="31801"/>
                  </a:lnTo>
                  <a:lnTo>
                    <a:pt x="0" y="0"/>
                  </a:lnTo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Shape 73"/>
            <p:cNvSpPr/>
            <p:nvPr/>
          </p:nvSpPr>
          <p:spPr>
            <a:xfrm>
              <a:off x="4461192" y="778211"/>
              <a:ext cx="82779" cy="172402"/>
            </a:xfrm>
            <a:custGeom>
              <a:avLst/>
              <a:gdLst/>
              <a:ahLst/>
              <a:cxnLst/>
              <a:rect l="0" t="0" r="0" b="0"/>
              <a:pathLst>
                <a:path w="82779" h="172402">
                  <a:moveTo>
                    <a:pt x="16548" y="0"/>
                  </a:moveTo>
                  <a:lnTo>
                    <a:pt x="46507" y="0"/>
                  </a:lnTo>
                  <a:lnTo>
                    <a:pt x="46507" y="38112"/>
                  </a:lnTo>
                  <a:lnTo>
                    <a:pt x="81991" y="38112"/>
                  </a:lnTo>
                  <a:lnTo>
                    <a:pt x="81991" y="65176"/>
                  </a:lnTo>
                  <a:lnTo>
                    <a:pt x="46507" y="65176"/>
                  </a:lnTo>
                  <a:lnTo>
                    <a:pt x="46507" y="118783"/>
                  </a:lnTo>
                  <a:cubicBezTo>
                    <a:pt x="46507" y="136931"/>
                    <a:pt x="47041" y="143751"/>
                    <a:pt x="60172" y="143751"/>
                  </a:cubicBezTo>
                  <a:cubicBezTo>
                    <a:pt x="67539" y="143751"/>
                    <a:pt x="81470" y="142964"/>
                    <a:pt x="81470" y="142964"/>
                  </a:cubicBezTo>
                  <a:lnTo>
                    <a:pt x="82779" y="168719"/>
                  </a:lnTo>
                  <a:cubicBezTo>
                    <a:pt x="82779" y="168719"/>
                    <a:pt x="65176" y="172402"/>
                    <a:pt x="55969" y="172402"/>
                  </a:cubicBezTo>
                  <a:cubicBezTo>
                    <a:pt x="25756" y="172402"/>
                    <a:pt x="16548" y="160833"/>
                    <a:pt x="16548" y="122999"/>
                  </a:cubicBezTo>
                  <a:lnTo>
                    <a:pt x="16548" y="65176"/>
                  </a:lnTo>
                  <a:lnTo>
                    <a:pt x="0" y="65176"/>
                  </a:lnTo>
                  <a:lnTo>
                    <a:pt x="0" y="38112"/>
                  </a:lnTo>
                  <a:lnTo>
                    <a:pt x="16548" y="38112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Shape 74"/>
            <p:cNvSpPr/>
            <p:nvPr/>
          </p:nvSpPr>
          <p:spPr>
            <a:xfrm>
              <a:off x="4552649" y="816318"/>
              <a:ext cx="120104" cy="131140"/>
            </a:xfrm>
            <a:custGeom>
              <a:avLst/>
              <a:gdLst/>
              <a:ahLst/>
              <a:cxnLst/>
              <a:rect l="0" t="0" r="0" b="0"/>
              <a:pathLst>
                <a:path w="120104" h="131140">
                  <a:moveTo>
                    <a:pt x="0" y="0"/>
                  </a:moveTo>
                  <a:lnTo>
                    <a:pt x="31267" y="0"/>
                  </a:lnTo>
                  <a:lnTo>
                    <a:pt x="56235" y="106172"/>
                  </a:lnTo>
                  <a:lnTo>
                    <a:pt x="64122" y="106172"/>
                  </a:lnTo>
                  <a:lnTo>
                    <a:pt x="89611" y="0"/>
                  </a:lnTo>
                  <a:lnTo>
                    <a:pt x="120104" y="0"/>
                  </a:lnTo>
                  <a:lnTo>
                    <a:pt x="86461" y="131140"/>
                  </a:lnTo>
                  <a:lnTo>
                    <a:pt x="33362" y="131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hape 75"/>
            <p:cNvSpPr/>
            <p:nvPr/>
          </p:nvSpPr>
          <p:spPr>
            <a:xfrm>
              <a:off x="4686688" y="813176"/>
              <a:ext cx="58998" cy="137153"/>
            </a:xfrm>
            <a:custGeom>
              <a:avLst/>
              <a:gdLst/>
              <a:ahLst/>
              <a:cxnLst/>
              <a:rect l="0" t="0" r="0" b="0"/>
              <a:pathLst>
                <a:path w="58998" h="137153">
                  <a:moveTo>
                    <a:pt x="58998" y="0"/>
                  </a:moveTo>
                  <a:lnTo>
                    <a:pt x="58998" y="27344"/>
                  </a:lnTo>
                  <a:lnTo>
                    <a:pt x="45230" y="29730"/>
                  </a:lnTo>
                  <a:cubicBezTo>
                    <a:pt x="34030" y="34595"/>
                    <a:pt x="30480" y="46961"/>
                    <a:pt x="30480" y="68049"/>
                  </a:cubicBezTo>
                  <a:cubicBezTo>
                    <a:pt x="30480" y="89338"/>
                    <a:pt x="33437" y="102353"/>
                    <a:pt x="44785" y="107531"/>
                  </a:cubicBezTo>
                  <a:lnTo>
                    <a:pt x="58998" y="110088"/>
                  </a:lnTo>
                  <a:lnTo>
                    <a:pt x="58998" y="137153"/>
                  </a:lnTo>
                  <a:lnTo>
                    <a:pt x="30818" y="132400"/>
                  </a:lnTo>
                  <a:cubicBezTo>
                    <a:pt x="7830" y="123001"/>
                    <a:pt x="0" y="100187"/>
                    <a:pt x="0" y="68049"/>
                  </a:cubicBezTo>
                  <a:cubicBezTo>
                    <a:pt x="0" y="36512"/>
                    <a:pt x="8272" y="13990"/>
                    <a:pt x="31151" y="4700"/>
                  </a:cubicBezTo>
                  <a:lnTo>
                    <a:pt x="58998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Shape 76"/>
            <p:cNvSpPr/>
            <p:nvPr/>
          </p:nvSpPr>
          <p:spPr>
            <a:xfrm>
              <a:off x="4745686" y="813153"/>
              <a:ext cx="58998" cy="137198"/>
            </a:xfrm>
            <a:custGeom>
              <a:avLst/>
              <a:gdLst/>
              <a:ahLst/>
              <a:cxnLst/>
              <a:rect l="0" t="0" r="0" b="0"/>
              <a:pathLst>
                <a:path w="58998" h="137198">
                  <a:moveTo>
                    <a:pt x="133" y="0"/>
                  </a:moveTo>
                  <a:cubicBezTo>
                    <a:pt x="43770" y="0"/>
                    <a:pt x="58998" y="26289"/>
                    <a:pt x="58998" y="68072"/>
                  </a:cubicBezTo>
                  <a:cubicBezTo>
                    <a:pt x="58998" y="110388"/>
                    <a:pt x="45332" y="137198"/>
                    <a:pt x="133" y="137198"/>
                  </a:cubicBezTo>
                  <a:lnTo>
                    <a:pt x="0" y="137175"/>
                  </a:lnTo>
                  <a:lnTo>
                    <a:pt x="0" y="110110"/>
                  </a:lnTo>
                  <a:lnTo>
                    <a:pt x="133" y="110134"/>
                  </a:lnTo>
                  <a:cubicBezTo>
                    <a:pt x="23514" y="110134"/>
                    <a:pt x="28518" y="95936"/>
                    <a:pt x="28518" y="68072"/>
                  </a:cubicBezTo>
                  <a:cubicBezTo>
                    <a:pt x="28518" y="40487"/>
                    <a:pt x="21418" y="27343"/>
                    <a:pt x="133" y="27343"/>
                  </a:cubicBezTo>
                  <a:lnTo>
                    <a:pt x="0" y="27366"/>
                  </a:lnTo>
                  <a:lnTo>
                    <a:pt x="0" y="22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77"/>
            <p:cNvSpPr/>
            <p:nvPr/>
          </p:nvSpPr>
          <p:spPr>
            <a:xfrm>
              <a:off x="4825703" y="813200"/>
              <a:ext cx="56781" cy="137141"/>
            </a:xfrm>
            <a:custGeom>
              <a:avLst/>
              <a:gdLst/>
              <a:ahLst/>
              <a:cxnLst/>
              <a:rect l="0" t="0" r="0" b="0"/>
              <a:pathLst>
                <a:path w="56781" h="137141">
                  <a:moveTo>
                    <a:pt x="56781" y="0"/>
                  </a:moveTo>
                  <a:lnTo>
                    <a:pt x="56781" y="26858"/>
                  </a:lnTo>
                  <a:lnTo>
                    <a:pt x="36641" y="34223"/>
                  </a:lnTo>
                  <a:cubicBezTo>
                    <a:pt x="32274" y="39316"/>
                    <a:pt x="30238" y="47137"/>
                    <a:pt x="30238" y="58046"/>
                  </a:cubicBezTo>
                  <a:lnTo>
                    <a:pt x="56781" y="58046"/>
                  </a:lnTo>
                  <a:lnTo>
                    <a:pt x="56781" y="81439"/>
                  </a:lnTo>
                  <a:lnTo>
                    <a:pt x="30238" y="81439"/>
                  </a:lnTo>
                  <a:cubicBezTo>
                    <a:pt x="30438" y="95822"/>
                    <a:pt x="34917" y="104597"/>
                    <a:pt x="46130" y="108085"/>
                  </a:cubicBezTo>
                  <a:lnTo>
                    <a:pt x="56781" y="109452"/>
                  </a:lnTo>
                  <a:lnTo>
                    <a:pt x="56781" y="137001"/>
                  </a:lnTo>
                  <a:lnTo>
                    <a:pt x="55207" y="137141"/>
                  </a:lnTo>
                  <a:cubicBezTo>
                    <a:pt x="15519" y="137141"/>
                    <a:pt x="0" y="116389"/>
                    <a:pt x="0" y="70136"/>
                  </a:cubicBezTo>
                  <a:cubicBezTo>
                    <a:pt x="0" y="34255"/>
                    <a:pt x="11537" y="12719"/>
                    <a:pt x="32714" y="4194"/>
                  </a:cubicBezTo>
                  <a:lnTo>
                    <a:pt x="56781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78"/>
            <p:cNvSpPr/>
            <p:nvPr/>
          </p:nvSpPr>
          <p:spPr>
            <a:xfrm>
              <a:off x="4882484" y="920649"/>
              <a:ext cx="51766" cy="29552"/>
            </a:xfrm>
            <a:custGeom>
              <a:avLst/>
              <a:gdLst/>
              <a:ahLst/>
              <a:cxnLst/>
              <a:rect l="0" t="0" r="0" b="0"/>
              <a:pathLst>
                <a:path w="51766" h="29552">
                  <a:moveTo>
                    <a:pt x="51245" y="0"/>
                  </a:moveTo>
                  <a:lnTo>
                    <a:pt x="51766" y="23393"/>
                  </a:lnTo>
                  <a:cubicBezTo>
                    <a:pt x="51766" y="23393"/>
                    <a:pt x="44279" y="24968"/>
                    <a:pt x="33868" y="26543"/>
                  </a:cubicBezTo>
                  <a:lnTo>
                    <a:pt x="0" y="29552"/>
                  </a:lnTo>
                  <a:lnTo>
                    <a:pt x="0" y="2003"/>
                  </a:lnTo>
                  <a:lnTo>
                    <a:pt x="2896" y="2375"/>
                  </a:lnTo>
                  <a:cubicBezTo>
                    <a:pt x="23647" y="2375"/>
                    <a:pt x="51245" y="0"/>
                    <a:pt x="51245" y="0"/>
                  </a:cubicBez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Shape 79"/>
            <p:cNvSpPr/>
            <p:nvPr/>
          </p:nvSpPr>
          <p:spPr>
            <a:xfrm>
              <a:off x="4882484" y="813156"/>
              <a:ext cx="56236" cy="81483"/>
            </a:xfrm>
            <a:custGeom>
              <a:avLst/>
              <a:gdLst/>
              <a:ahLst/>
              <a:cxnLst/>
              <a:rect l="0" t="0" r="0" b="0"/>
              <a:pathLst>
                <a:path w="56236" h="81483">
                  <a:moveTo>
                    <a:pt x="254" y="0"/>
                  </a:moveTo>
                  <a:cubicBezTo>
                    <a:pt x="37580" y="0"/>
                    <a:pt x="56236" y="19190"/>
                    <a:pt x="56236" y="59919"/>
                  </a:cubicBezTo>
                  <a:lnTo>
                    <a:pt x="54140" y="81483"/>
                  </a:lnTo>
                  <a:lnTo>
                    <a:pt x="0" y="81483"/>
                  </a:lnTo>
                  <a:lnTo>
                    <a:pt x="0" y="58090"/>
                  </a:lnTo>
                  <a:lnTo>
                    <a:pt x="26543" y="58090"/>
                  </a:lnTo>
                  <a:cubicBezTo>
                    <a:pt x="26543" y="35230"/>
                    <a:pt x="18924" y="26810"/>
                    <a:pt x="254" y="26810"/>
                  </a:cubicBezTo>
                  <a:lnTo>
                    <a:pt x="0" y="26903"/>
                  </a:lnTo>
                  <a:lnTo>
                    <a:pt x="0" y="4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Shape 80"/>
            <p:cNvSpPr/>
            <p:nvPr/>
          </p:nvSpPr>
          <p:spPr>
            <a:xfrm>
              <a:off x="4967906" y="813156"/>
              <a:ext cx="69647" cy="134302"/>
            </a:xfrm>
            <a:custGeom>
              <a:avLst/>
              <a:gdLst/>
              <a:ahLst/>
              <a:cxnLst/>
              <a:rect l="0" t="0" r="0" b="0"/>
              <a:pathLst>
                <a:path w="69647" h="134302">
                  <a:moveTo>
                    <a:pt x="69647" y="0"/>
                  </a:moveTo>
                  <a:lnTo>
                    <a:pt x="69647" y="32067"/>
                  </a:lnTo>
                  <a:cubicBezTo>
                    <a:pt x="45986" y="36804"/>
                    <a:pt x="29959" y="45732"/>
                    <a:pt x="29959" y="45732"/>
                  </a:cubicBezTo>
                  <a:lnTo>
                    <a:pt x="29959" y="134302"/>
                  </a:lnTo>
                  <a:lnTo>
                    <a:pt x="0" y="134302"/>
                  </a:lnTo>
                  <a:lnTo>
                    <a:pt x="0" y="3162"/>
                  </a:lnTo>
                  <a:lnTo>
                    <a:pt x="29959" y="3162"/>
                  </a:lnTo>
                  <a:lnTo>
                    <a:pt x="29959" y="17094"/>
                  </a:lnTo>
                  <a:cubicBezTo>
                    <a:pt x="29959" y="17094"/>
                    <a:pt x="47295" y="4204"/>
                    <a:pt x="69647" y="0"/>
                  </a:cubicBez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51905"/>
            <p:cNvSpPr/>
            <p:nvPr/>
          </p:nvSpPr>
          <p:spPr>
            <a:xfrm>
              <a:off x="5061733" y="816318"/>
              <a:ext cx="29959" cy="131140"/>
            </a:xfrm>
            <a:custGeom>
              <a:avLst/>
              <a:gdLst/>
              <a:ahLst/>
              <a:cxnLst/>
              <a:rect l="0" t="0" r="0" b="0"/>
              <a:pathLst>
                <a:path w="29959" h="131140">
                  <a:moveTo>
                    <a:pt x="0" y="0"/>
                  </a:moveTo>
                  <a:lnTo>
                    <a:pt x="29959" y="0"/>
                  </a:lnTo>
                  <a:lnTo>
                    <a:pt x="29959" y="131140"/>
                  </a:lnTo>
                  <a:lnTo>
                    <a:pt x="0" y="131140"/>
                  </a:lnTo>
                  <a:lnTo>
                    <a:pt x="0" y="0"/>
                  </a:lnTo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51906"/>
            <p:cNvSpPr/>
            <p:nvPr/>
          </p:nvSpPr>
          <p:spPr>
            <a:xfrm>
              <a:off x="5061733" y="763219"/>
              <a:ext cx="29959" cy="31801"/>
            </a:xfrm>
            <a:custGeom>
              <a:avLst/>
              <a:gdLst/>
              <a:ahLst/>
              <a:cxnLst/>
              <a:rect l="0" t="0" r="0" b="0"/>
              <a:pathLst>
                <a:path w="29959" h="31801">
                  <a:moveTo>
                    <a:pt x="0" y="0"/>
                  </a:moveTo>
                  <a:lnTo>
                    <a:pt x="29959" y="0"/>
                  </a:lnTo>
                  <a:lnTo>
                    <a:pt x="29959" y="31801"/>
                  </a:lnTo>
                  <a:lnTo>
                    <a:pt x="0" y="31801"/>
                  </a:lnTo>
                  <a:lnTo>
                    <a:pt x="0" y="0"/>
                  </a:lnTo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Shape 83"/>
            <p:cNvSpPr/>
            <p:nvPr/>
          </p:nvSpPr>
          <p:spPr>
            <a:xfrm>
              <a:off x="5129799" y="813154"/>
              <a:ext cx="110909" cy="134303"/>
            </a:xfrm>
            <a:custGeom>
              <a:avLst/>
              <a:gdLst/>
              <a:ahLst/>
              <a:cxnLst/>
              <a:rect l="0" t="0" r="0" b="0"/>
              <a:pathLst>
                <a:path w="110909" h="134303">
                  <a:moveTo>
                    <a:pt x="65177" y="0"/>
                  </a:moveTo>
                  <a:cubicBezTo>
                    <a:pt x="101714" y="0"/>
                    <a:pt x="110909" y="21565"/>
                    <a:pt x="110909" y="65710"/>
                  </a:cubicBezTo>
                  <a:lnTo>
                    <a:pt x="110909" y="134303"/>
                  </a:lnTo>
                  <a:lnTo>
                    <a:pt x="80937" y="134303"/>
                  </a:lnTo>
                  <a:lnTo>
                    <a:pt x="80937" y="65977"/>
                  </a:lnTo>
                  <a:cubicBezTo>
                    <a:pt x="80937" y="40996"/>
                    <a:pt x="77788" y="28131"/>
                    <a:pt x="59398" y="28131"/>
                  </a:cubicBezTo>
                  <a:cubicBezTo>
                    <a:pt x="47828" y="28131"/>
                    <a:pt x="29959" y="34176"/>
                    <a:pt x="29959" y="34176"/>
                  </a:cubicBezTo>
                  <a:lnTo>
                    <a:pt x="29959" y="134303"/>
                  </a:lnTo>
                  <a:lnTo>
                    <a:pt x="0" y="134303"/>
                  </a:lnTo>
                  <a:lnTo>
                    <a:pt x="0" y="3163"/>
                  </a:lnTo>
                  <a:lnTo>
                    <a:pt x="29959" y="3163"/>
                  </a:lnTo>
                  <a:lnTo>
                    <a:pt x="29959" y="9728"/>
                  </a:lnTo>
                  <a:cubicBezTo>
                    <a:pt x="29959" y="9728"/>
                    <a:pt x="50724" y="0"/>
                    <a:pt x="65177" y="0"/>
                  </a:cubicBez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Shape 84"/>
            <p:cNvSpPr/>
            <p:nvPr/>
          </p:nvSpPr>
          <p:spPr>
            <a:xfrm>
              <a:off x="5268562" y="813420"/>
              <a:ext cx="60713" cy="197100"/>
            </a:xfrm>
            <a:custGeom>
              <a:avLst/>
              <a:gdLst/>
              <a:ahLst/>
              <a:cxnLst/>
              <a:rect l="0" t="0" r="0" b="0"/>
              <a:pathLst>
                <a:path w="60713" h="197100">
                  <a:moveTo>
                    <a:pt x="54673" y="0"/>
                  </a:moveTo>
                  <a:lnTo>
                    <a:pt x="60713" y="575"/>
                  </a:lnTo>
                  <a:lnTo>
                    <a:pt x="60713" y="27234"/>
                  </a:lnTo>
                  <a:lnTo>
                    <a:pt x="54407" y="25756"/>
                  </a:lnTo>
                  <a:cubicBezTo>
                    <a:pt x="38646" y="25756"/>
                    <a:pt x="31800" y="31280"/>
                    <a:pt x="31800" y="46000"/>
                  </a:cubicBezTo>
                  <a:cubicBezTo>
                    <a:pt x="31800" y="59931"/>
                    <a:pt x="37325" y="66497"/>
                    <a:pt x="54153" y="66497"/>
                  </a:cubicBezTo>
                  <a:lnTo>
                    <a:pt x="60713" y="64880"/>
                  </a:lnTo>
                  <a:lnTo>
                    <a:pt x="60713" y="91136"/>
                  </a:lnTo>
                  <a:lnTo>
                    <a:pt x="54153" y="91720"/>
                  </a:lnTo>
                  <a:cubicBezTo>
                    <a:pt x="51511" y="91720"/>
                    <a:pt x="45212" y="91199"/>
                    <a:pt x="42583" y="90678"/>
                  </a:cubicBezTo>
                  <a:cubicBezTo>
                    <a:pt x="42583" y="90678"/>
                    <a:pt x="39433" y="99085"/>
                    <a:pt x="39433" y="102502"/>
                  </a:cubicBezTo>
                  <a:cubicBezTo>
                    <a:pt x="39433" y="108417"/>
                    <a:pt x="41055" y="110924"/>
                    <a:pt x="52292" y="111808"/>
                  </a:cubicBezTo>
                  <a:lnTo>
                    <a:pt x="60713" y="112042"/>
                  </a:lnTo>
                  <a:lnTo>
                    <a:pt x="60713" y="138054"/>
                  </a:lnTo>
                  <a:lnTo>
                    <a:pt x="48854" y="137459"/>
                  </a:lnTo>
                  <a:cubicBezTo>
                    <a:pt x="43500" y="137062"/>
                    <a:pt x="39167" y="136665"/>
                    <a:pt x="39167" y="136665"/>
                  </a:cubicBezTo>
                  <a:cubicBezTo>
                    <a:pt x="32601" y="142456"/>
                    <a:pt x="29705" y="146647"/>
                    <a:pt x="29705" y="154280"/>
                  </a:cubicBezTo>
                  <a:cubicBezTo>
                    <a:pt x="29705" y="162757"/>
                    <a:pt x="34584" y="167384"/>
                    <a:pt x="46673" y="169167"/>
                  </a:cubicBezTo>
                  <a:lnTo>
                    <a:pt x="60713" y="170008"/>
                  </a:lnTo>
                  <a:lnTo>
                    <a:pt x="60713" y="197100"/>
                  </a:lnTo>
                  <a:lnTo>
                    <a:pt x="34815" y="195388"/>
                  </a:lnTo>
                  <a:cubicBezTo>
                    <a:pt x="12123" y="191679"/>
                    <a:pt x="0" y="181280"/>
                    <a:pt x="0" y="157430"/>
                  </a:cubicBezTo>
                  <a:cubicBezTo>
                    <a:pt x="0" y="144297"/>
                    <a:pt x="6045" y="135611"/>
                    <a:pt x="19456" y="125362"/>
                  </a:cubicBezTo>
                  <a:cubicBezTo>
                    <a:pt x="13932" y="121691"/>
                    <a:pt x="10782" y="114326"/>
                    <a:pt x="10782" y="106185"/>
                  </a:cubicBezTo>
                  <a:cubicBezTo>
                    <a:pt x="10782" y="100140"/>
                    <a:pt x="20510" y="85420"/>
                    <a:pt x="20510" y="85420"/>
                  </a:cubicBezTo>
                  <a:cubicBezTo>
                    <a:pt x="10782" y="79363"/>
                    <a:pt x="1574" y="69393"/>
                    <a:pt x="1574" y="46000"/>
                  </a:cubicBezTo>
                  <a:cubicBezTo>
                    <a:pt x="1574" y="12624"/>
                    <a:pt x="24447" y="0"/>
                    <a:pt x="54673" y="0"/>
                  </a:cubicBez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Shape 85"/>
            <p:cNvSpPr/>
            <p:nvPr/>
          </p:nvSpPr>
          <p:spPr>
            <a:xfrm>
              <a:off x="5329275" y="925462"/>
              <a:ext cx="61502" cy="85075"/>
            </a:xfrm>
            <a:custGeom>
              <a:avLst/>
              <a:gdLst/>
              <a:ahLst/>
              <a:cxnLst/>
              <a:rect l="0" t="0" r="0" b="0"/>
              <a:pathLst>
                <a:path w="61502" h="85075">
                  <a:moveTo>
                    <a:pt x="0" y="0"/>
                  </a:moveTo>
                  <a:lnTo>
                    <a:pt x="6318" y="175"/>
                  </a:lnTo>
                  <a:cubicBezTo>
                    <a:pt x="38046" y="175"/>
                    <a:pt x="53229" y="5354"/>
                    <a:pt x="58837" y="20696"/>
                  </a:cubicBezTo>
                  <a:lnTo>
                    <a:pt x="61502" y="39538"/>
                  </a:lnTo>
                  <a:lnTo>
                    <a:pt x="61502" y="39654"/>
                  </a:lnTo>
                  <a:lnTo>
                    <a:pt x="56858" y="60461"/>
                  </a:lnTo>
                  <a:cubicBezTo>
                    <a:pt x="47825" y="77831"/>
                    <a:pt x="26482" y="85075"/>
                    <a:pt x="260" y="85075"/>
                  </a:cubicBezTo>
                  <a:lnTo>
                    <a:pt x="0" y="85058"/>
                  </a:lnTo>
                  <a:lnTo>
                    <a:pt x="0" y="57966"/>
                  </a:lnTo>
                  <a:lnTo>
                    <a:pt x="540" y="57998"/>
                  </a:lnTo>
                  <a:cubicBezTo>
                    <a:pt x="20771" y="57998"/>
                    <a:pt x="31007" y="53274"/>
                    <a:pt x="31007" y="41184"/>
                  </a:cubicBezTo>
                  <a:cubicBezTo>
                    <a:pt x="31007" y="27785"/>
                    <a:pt x="24708" y="26464"/>
                    <a:pt x="3943" y="26210"/>
                  </a:cubicBezTo>
                  <a:lnTo>
                    <a:pt x="0" y="26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Shape 86"/>
            <p:cNvSpPr/>
            <p:nvPr/>
          </p:nvSpPr>
          <p:spPr>
            <a:xfrm>
              <a:off x="5329275" y="813995"/>
              <a:ext cx="60712" cy="90561"/>
            </a:xfrm>
            <a:custGeom>
              <a:avLst/>
              <a:gdLst/>
              <a:ahLst/>
              <a:cxnLst/>
              <a:rect l="0" t="0" r="0" b="0"/>
              <a:pathLst>
                <a:path w="60712" h="90561">
                  <a:moveTo>
                    <a:pt x="0" y="0"/>
                  </a:moveTo>
                  <a:lnTo>
                    <a:pt x="11900" y="1133"/>
                  </a:lnTo>
                  <a:cubicBezTo>
                    <a:pt x="17091" y="1987"/>
                    <a:pt x="20771" y="2841"/>
                    <a:pt x="20771" y="2841"/>
                  </a:cubicBezTo>
                  <a:lnTo>
                    <a:pt x="60712" y="2054"/>
                  </a:lnTo>
                  <a:lnTo>
                    <a:pt x="60712" y="26501"/>
                  </a:lnTo>
                  <a:lnTo>
                    <a:pt x="41789" y="26501"/>
                  </a:lnTo>
                  <a:cubicBezTo>
                    <a:pt x="44685" y="30438"/>
                    <a:pt x="47313" y="35696"/>
                    <a:pt x="47313" y="45424"/>
                  </a:cubicBezTo>
                  <a:cubicBezTo>
                    <a:pt x="47313" y="72428"/>
                    <a:pt x="36969" y="84644"/>
                    <a:pt x="16828" y="89064"/>
                  </a:cubicBezTo>
                  <a:lnTo>
                    <a:pt x="0" y="90561"/>
                  </a:lnTo>
                  <a:lnTo>
                    <a:pt x="0" y="64305"/>
                  </a:lnTo>
                  <a:lnTo>
                    <a:pt x="11830" y="61389"/>
                  </a:lnTo>
                  <a:cubicBezTo>
                    <a:pt x="15770" y="58169"/>
                    <a:pt x="17608" y="53044"/>
                    <a:pt x="17608" y="45424"/>
                  </a:cubicBezTo>
                  <a:cubicBezTo>
                    <a:pt x="17608" y="37671"/>
                    <a:pt x="15903" y="32610"/>
                    <a:pt x="12061" y="29487"/>
                  </a:cubicBezTo>
                  <a:lnTo>
                    <a:pt x="0" y="26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Shape 87"/>
            <p:cNvSpPr/>
            <p:nvPr/>
          </p:nvSpPr>
          <p:spPr>
            <a:xfrm>
              <a:off x="0" y="387796"/>
              <a:ext cx="887756" cy="616979"/>
            </a:xfrm>
            <a:custGeom>
              <a:avLst/>
              <a:gdLst/>
              <a:ahLst/>
              <a:cxnLst/>
              <a:rect l="0" t="0" r="0" b="0"/>
              <a:pathLst>
                <a:path w="887756" h="616979">
                  <a:moveTo>
                    <a:pt x="0" y="0"/>
                  </a:moveTo>
                  <a:lnTo>
                    <a:pt x="139713" y="0"/>
                  </a:lnTo>
                  <a:lnTo>
                    <a:pt x="231216" y="489636"/>
                  </a:lnTo>
                  <a:lnTo>
                    <a:pt x="258407" y="489636"/>
                  </a:lnTo>
                  <a:lnTo>
                    <a:pt x="369697" y="11125"/>
                  </a:lnTo>
                  <a:lnTo>
                    <a:pt x="518071" y="11125"/>
                  </a:lnTo>
                  <a:lnTo>
                    <a:pt x="629348" y="489636"/>
                  </a:lnTo>
                  <a:lnTo>
                    <a:pt x="656552" y="489636"/>
                  </a:lnTo>
                  <a:lnTo>
                    <a:pt x="748043" y="0"/>
                  </a:lnTo>
                  <a:lnTo>
                    <a:pt x="887756" y="0"/>
                  </a:lnTo>
                  <a:lnTo>
                    <a:pt x="761645" y="616979"/>
                  </a:lnTo>
                  <a:lnTo>
                    <a:pt x="532905" y="616979"/>
                  </a:lnTo>
                  <a:lnTo>
                    <a:pt x="442646" y="204013"/>
                  </a:lnTo>
                  <a:lnTo>
                    <a:pt x="352387" y="616979"/>
                  </a:lnTo>
                  <a:lnTo>
                    <a:pt x="126111" y="616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Shape 88"/>
            <p:cNvSpPr/>
            <p:nvPr/>
          </p:nvSpPr>
          <p:spPr>
            <a:xfrm>
              <a:off x="958243" y="373058"/>
              <a:ext cx="267068" cy="645313"/>
            </a:xfrm>
            <a:custGeom>
              <a:avLst/>
              <a:gdLst/>
              <a:ahLst/>
              <a:cxnLst/>
              <a:rect l="0" t="0" r="0" b="0"/>
              <a:pathLst>
                <a:path w="267068" h="645313">
                  <a:moveTo>
                    <a:pt x="267068" y="0"/>
                  </a:moveTo>
                  <a:lnTo>
                    <a:pt x="267068" y="126209"/>
                  </a:lnTo>
                  <a:lnTo>
                    <a:pt x="211562" y="134580"/>
                  </a:lnTo>
                  <a:cubicBezTo>
                    <a:pt x="163749" y="151907"/>
                    <a:pt x="142189" y="196181"/>
                    <a:pt x="142189" y="273153"/>
                  </a:cubicBezTo>
                  <a:lnTo>
                    <a:pt x="267068" y="273153"/>
                  </a:lnTo>
                  <a:lnTo>
                    <a:pt x="267068" y="383198"/>
                  </a:lnTo>
                  <a:lnTo>
                    <a:pt x="142189" y="383198"/>
                  </a:lnTo>
                  <a:cubicBezTo>
                    <a:pt x="143267" y="462175"/>
                    <a:pt x="171804" y="505175"/>
                    <a:pt x="246016" y="514690"/>
                  </a:cubicBezTo>
                  <a:lnTo>
                    <a:pt x="267068" y="515927"/>
                  </a:lnTo>
                  <a:lnTo>
                    <a:pt x="267068" y="644912"/>
                  </a:lnTo>
                  <a:lnTo>
                    <a:pt x="259652" y="645313"/>
                  </a:lnTo>
                  <a:cubicBezTo>
                    <a:pt x="72949" y="645313"/>
                    <a:pt x="0" y="547651"/>
                    <a:pt x="0" y="330023"/>
                  </a:cubicBezTo>
                  <a:cubicBezTo>
                    <a:pt x="0" y="133121"/>
                    <a:pt x="73830" y="28047"/>
                    <a:pt x="207426" y="4855"/>
                  </a:cubicBezTo>
                  <a:lnTo>
                    <a:pt x="267068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Shape 89"/>
            <p:cNvSpPr/>
            <p:nvPr/>
          </p:nvSpPr>
          <p:spPr>
            <a:xfrm>
              <a:off x="1225311" y="878659"/>
              <a:ext cx="243574" cy="139311"/>
            </a:xfrm>
            <a:custGeom>
              <a:avLst/>
              <a:gdLst/>
              <a:ahLst/>
              <a:cxnLst/>
              <a:rect l="0" t="0" r="0" b="0"/>
              <a:pathLst>
                <a:path w="243574" h="139311">
                  <a:moveTo>
                    <a:pt x="241097" y="0"/>
                  </a:moveTo>
                  <a:lnTo>
                    <a:pt x="243574" y="110045"/>
                  </a:lnTo>
                  <a:cubicBezTo>
                    <a:pt x="243574" y="110045"/>
                    <a:pt x="164285" y="126733"/>
                    <a:pt x="78221" y="135077"/>
                  </a:cubicBezTo>
                  <a:lnTo>
                    <a:pt x="0" y="139311"/>
                  </a:lnTo>
                  <a:lnTo>
                    <a:pt x="0" y="10326"/>
                  </a:lnTo>
                  <a:lnTo>
                    <a:pt x="13602" y="11125"/>
                  </a:lnTo>
                  <a:cubicBezTo>
                    <a:pt x="111277" y="11125"/>
                    <a:pt x="241097" y="0"/>
                    <a:pt x="241097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Shape 90"/>
            <p:cNvSpPr/>
            <p:nvPr/>
          </p:nvSpPr>
          <p:spPr>
            <a:xfrm>
              <a:off x="1225311" y="372957"/>
              <a:ext cx="264592" cy="383299"/>
            </a:xfrm>
            <a:custGeom>
              <a:avLst/>
              <a:gdLst/>
              <a:ahLst/>
              <a:cxnLst/>
              <a:rect l="0" t="0" r="0" b="0"/>
              <a:pathLst>
                <a:path w="264592" h="383299">
                  <a:moveTo>
                    <a:pt x="1232" y="0"/>
                  </a:moveTo>
                  <a:cubicBezTo>
                    <a:pt x="176809" y="0"/>
                    <a:pt x="264592" y="90259"/>
                    <a:pt x="264592" y="281902"/>
                  </a:cubicBezTo>
                  <a:lnTo>
                    <a:pt x="254698" y="383299"/>
                  </a:lnTo>
                  <a:lnTo>
                    <a:pt x="0" y="383299"/>
                  </a:lnTo>
                  <a:lnTo>
                    <a:pt x="0" y="273253"/>
                  </a:lnTo>
                  <a:lnTo>
                    <a:pt x="124879" y="273253"/>
                  </a:lnTo>
                  <a:cubicBezTo>
                    <a:pt x="124879" y="165684"/>
                    <a:pt x="89027" y="126124"/>
                    <a:pt x="1232" y="126124"/>
                  </a:cubicBezTo>
                  <a:lnTo>
                    <a:pt x="0" y="126309"/>
                  </a:lnTo>
                  <a:lnTo>
                    <a:pt x="0" y="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Shape 91"/>
            <p:cNvSpPr/>
            <p:nvPr/>
          </p:nvSpPr>
          <p:spPr>
            <a:xfrm>
              <a:off x="1627146" y="372963"/>
              <a:ext cx="327647" cy="631812"/>
            </a:xfrm>
            <a:custGeom>
              <a:avLst/>
              <a:gdLst/>
              <a:ahLst/>
              <a:cxnLst/>
              <a:rect l="0" t="0" r="0" b="0"/>
              <a:pathLst>
                <a:path w="327647" h="631812">
                  <a:moveTo>
                    <a:pt x="327647" y="0"/>
                  </a:moveTo>
                  <a:lnTo>
                    <a:pt x="327647" y="150838"/>
                  </a:lnTo>
                  <a:cubicBezTo>
                    <a:pt x="216370" y="173101"/>
                    <a:pt x="140945" y="215138"/>
                    <a:pt x="140945" y="215138"/>
                  </a:cubicBezTo>
                  <a:lnTo>
                    <a:pt x="140945" y="631812"/>
                  </a:lnTo>
                  <a:lnTo>
                    <a:pt x="0" y="631812"/>
                  </a:lnTo>
                  <a:lnTo>
                    <a:pt x="0" y="14834"/>
                  </a:lnTo>
                  <a:lnTo>
                    <a:pt x="140945" y="14834"/>
                  </a:lnTo>
                  <a:lnTo>
                    <a:pt x="140945" y="80366"/>
                  </a:lnTo>
                  <a:cubicBezTo>
                    <a:pt x="140945" y="80366"/>
                    <a:pt x="222555" y="19774"/>
                    <a:pt x="327647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Shape 92"/>
            <p:cNvSpPr/>
            <p:nvPr/>
          </p:nvSpPr>
          <p:spPr>
            <a:xfrm>
              <a:off x="2028980" y="373058"/>
              <a:ext cx="267068" cy="645313"/>
            </a:xfrm>
            <a:custGeom>
              <a:avLst/>
              <a:gdLst/>
              <a:ahLst/>
              <a:cxnLst/>
              <a:rect l="0" t="0" r="0" b="0"/>
              <a:pathLst>
                <a:path w="267068" h="645313">
                  <a:moveTo>
                    <a:pt x="267068" y="0"/>
                  </a:moveTo>
                  <a:lnTo>
                    <a:pt x="267068" y="126209"/>
                  </a:lnTo>
                  <a:lnTo>
                    <a:pt x="211562" y="134580"/>
                  </a:lnTo>
                  <a:cubicBezTo>
                    <a:pt x="163749" y="151907"/>
                    <a:pt x="142189" y="196181"/>
                    <a:pt x="142189" y="273153"/>
                  </a:cubicBezTo>
                  <a:lnTo>
                    <a:pt x="267068" y="273153"/>
                  </a:lnTo>
                  <a:lnTo>
                    <a:pt x="267068" y="383198"/>
                  </a:lnTo>
                  <a:lnTo>
                    <a:pt x="142189" y="383198"/>
                  </a:lnTo>
                  <a:cubicBezTo>
                    <a:pt x="143266" y="462175"/>
                    <a:pt x="171803" y="505175"/>
                    <a:pt x="246015" y="514690"/>
                  </a:cubicBezTo>
                  <a:lnTo>
                    <a:pt x="267068" y="515927"/>
                  </a:lnTo>
                  <a:lnTo>
                    <a:pt x="267068" y="644912"/>
                  </a:lnTo>
                  <a:lnTo>
                    <a:pt x="259652" y="645313"/>
                  </a:lnTo>
                  <a:cubicBezTo>
                    <a:pt x="72949" y="645313"/>
                    <a:pt x="0" y="547651"/>
                    <a:pt x="0" y="330023"/>
                  </a:cubicBezTo>
                  <a:cubicBezTo>
                    <a:pt x="0" y="133121"/>
                    <a:pt x="73830" y="28047"/>
                    <a:pt x="207426" y="4855"/>
                  </a:cubicBezTo>
                  <a:lnTo>
                    <a:pt x="267068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Shape 93"/>
            <p:cNvSpPr/>
            <p:nvPr/>
          </p:nvSpPr>
          <p:spPr>
            <a:xfrm>
              <a:off x="2296048" y="878659"/>
              <a:ext cx="243574" cy="139311"/>
            </a:xfrm>
            <a:custGeom>
              <a:avLst/>
              <a:gdLst/>
              <a:ahLst/>
              <a:cxnLst/>
              <a:rect l="0" t="0" r="0" b="0"/>
              <a:pathLst>
                <a:path w="243574" h="139311">
                  <a:moveTo>
                    <a:pt x="241097" y="0"/>
                  </a:moveTo>
                  <a:lnTo>
                    <a:pt x="243574" y="110045"/>
                  </a:lnTo>
                  <a:cubicBezTo>
                    <a:pt x="243574" y="110045"/>
                    <a:pt x="164285" y="126733"/>
                    <a:pt x="78221" y="135077"/>
                  </a:cubicBezTo>
                  <a:lnTo>
                    <a:pt x="0" y="139311"/>
                  </a:lnTo>
                  <a:lnTo>
                    <a:pt x="0" y="10326"/>
                  </a:lnTo>
                  <a:lnTo>
                    <a:pt x="13601" y="11125"/>
                  </a:lnTo>
                  <a:cubicBezTo>
                    <a:pt x="111278" y="11125"/>
                    <a:pt x="241097" y="0"/>
                    <a:pt x="241097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Shape 94"/>
            <p:cNvSpPr/>
            <p:nvPr/>
          </p:nvSpPr>
          <p:spPr>
            <a:xfrm>
              <a:off x="2296048" y="372957"/>
              <a:ext cx="264592" cy="383299"/>
            </a:xfrm>
            <a:custGeom>
              <a:avLst/>
              <a:gdLst/>
              <a:ahLst/>
              <a:cxnLst/>
              <a:rect l="0" t="0" r="0" b="0"/>
              <a:pathLst>
                <a:path w="264592" h="383299">
                  <a:moveTo>
                    <a:pt x="1232" y="0"/>
                  </a:moveTo>
                  <a:cubicBezTo>
                    <a:pt x="176809" y="0"/>
                    <a:pt x="264592" y="90259"/>
                    <a:pt x="264592" y="281902"/>
                  </a:cubicBezTo>
                  <a:lnTo>
                    <a:pt x="254712" y="383299"/>
                  </a:lnTo>
                  <a:lnTo>
                    <a:pt x="0" y="383299"/>
                  </a:lnTo>
                  <a:lnTo>
                    <a:pt x="0" y="273253"/>
                  </a:lnTo>
                  <a:lnTo>
                    <a:pt x="124879" y="273253"/>
                  </a:lnTo>
                  <a:cubicBezTo>
                    <a:pt x="124879" y="165684"/>
                    <a:pt x="89027" y="126124"/>
                    <a:pt x="1232" y="126124"/>
                  </a:cubicBezTo>
                  <a:lnTo>
                    <a:pt x="0" y="126309"/>
                  </a:lnTo>
                  <a:lnTo>
                    <a:pt x="0" y="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Shape 95"/>
            <p:cNvSpPr/>
            <p:nvPr/>
          </p:nvSpPr>
          <p:spPr>
            <a:xfrm>
              <a:off x="2836334" y="372952"/>
              <a:ext cx="269551" cy="645427"/>
            </a:xfrm>
            <a:custGeom>
              <a:avLst/>
              <a:gdLst/>
              <a:ahLst/>
              <a:cxnLst/>
              <a:rect l="0" t="0" r="0" b="0"/>
              <a:pathLst>
                <a:path w="269551" h="645427">
                  <a:moveTo>
                    <a:pt x="257188" y="0"/>
                  </a:moveTo>
                  <a:lnTo>
                    <a:pt x="269551" y="703"/>
                  </a:lnTo>
                  <a:lnTo>
                    <a:pt x="269551" y="128692"/>
                  </a:lnTo>
                  <a:lnTo>
                    <a:pt x="267081" y="128588"/>
                  </a:lnTo>
                  <a:cubicBezTo>
                    <a:pt x="181763" y="128588"/>
                    <a:pt x="143434" y="184226"/>
                    <a:pt x="143434" y="320243"/>
                  </a:cubicBezTo>
                  <a:cubicBezTo>
                    <a:pt x="143434" y="469849"/>
                    <a:pt x="181763" y="511886"/>
                    <a:pt x="257188" y="514363"/>
                  </a:cubicBezTo>
                  <a:lnTo>
                    <a:pt x="269551" y="513113"/>
                  </a:lnTo>
                  <a:lnTo>
                    <a:pt x="269551" y="641238"/>
                  </a:lnTo>
                  <a:lnTo>
                    <a:pt x="234925" y="645427"/>
                  </a:lnTo>
                  <a:cubicBezTo>
                    <a:pt x="70486" y="645427"/>
                    <a:pt x="0" y="552691"/>
                    <a:pt x="0" y="319012"/>
                  </a:cubicBezTo>
                  <a:cubicBezTo>
                    <a:pt x="0" y="97676"/>
                    <a:pt x="81611" y="0"/>
                    <a:pt x="257188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Shape 96"/>
            <p:cNvSpPr/>
            <p:nvPr/>
          </p:nvSpPr>
          <p:spPr>
            <a:xfrm>
              <a:off x="3105885" y="139272"/>
              <a:ext cx="268307" cy="874918"/>
            </a:xfrm>
            <a:custGeom>
              <a:avLst/>
              <a:gdLst/>
              <a:ahLst/>
              <a:cxnLst/>
              <a:rect l="0" t="0" r="0" b="0"/>
              <a:pathLst>
                <a:path w="268307" h="874918">
                  <a:moveTo>
                    <a:pt x="126118" y="0"/>
                  </a:moveTo>
                  <a:lnTo>
                    <a:pt x="268307" y="0"/>
                  </a:lnTo>
                  <a:lnTo>
                    <a:pt x="268307" y="865505"/>
                  </a:lnTo>
                  <a:lnTo>
                    <a:pt x="126118" y="865505"/>
                  </a:lnTo>
                  <a:lnTo>
                    <a:pt x="126118" y="835825"/>
                  </a:lnTo>
                  <a:cubicBezTo>
                    <a:pt x="126118" y="835825"/>
                    <a:pt x="76740" y="860171"/>
                    <a:pt x="21271" y="872344"/>
                  </a:cubicBezTo>
                  <a:lnTo>
                    <a:pt x="0" y="874918"/>
                  </a:lnTo>
                  <a:lnTo>
                    <a:pt x="0" y="746793"/>
                  </a:lnTo>
                  <a:lnTo>
                    <a:pt x="34837" y="743272"/>
                  </a:lnTo>
                  <a:cubicBezTo>
                    <a:pt x="82305" y="735449"/>
                    <a:pt x="126118" y="720839"/>
                    <a:pt x="126118" y="720839"/>
                  </a:cubicBezTo>
                  <a:lnTo>
                    <a:pt x="126118" y="373406"/>
                  </a:lnTo>
                  <a:cubicBezTo>
                    <a:pt x="121479" y="373406"/>
                    <a:pt x="80679" y="367140"/>
                    <a:pt x="38660" y="364008"/>
                  </a:cubicBezTo>
                  <a:lnTo>
                    <a:pt x="0" y="362372"/>
                  </a:lnTo>
                  <a:lnTo>
                    <a:pt x="0" y="234383"/>
                  </a:lnTo>
                  <a:lnTo>
                    <a:pt x="28754" y="236019"/>
                  </a:lnTo>
                  <a:cubicBezTo>
                    <a:pt x="73035" y="240252"/>
                    <a:pt x="121479" y="248834"/>
                    <a:pt x="126118" y="249758"/>
                  </a:cubicBezTo>
                  <a:lnTo>
                    <a:pt x="126118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Shape 51907"/>
            <p:cNvSpPr/>
            <p:nvPr/>
          </p:nvSpPr>
          <p:spPr>
            <a:xfrm>
              <a:off x="3553481" y="387795"/>
              <a:ext cx="140945" cy="616979"/>
            </a:xfrm>
            <a:custGeom>
              <a:avLst/>
              <a:gdLst/>
              <a:ahLst/>
              <a:cxnLst/>
              <a:rect l="0" t="0" r="0" b="0"/>
              <a:pathLst>
                <a:path w="140945" h="616979">
                  <a:moveTo>
                    <a:pt x="0" y="0"/>
                  </a:moveTo>
                  <a:lnTo>
                    <a:pt x="140945" y="0"/>
                  </a:lnTo>
                  <a:lnTo>
                    <a:pt x="140945" y="616979"/>
                  </a:lnTo>
                  <a:lnTo>
                    <a:pt x="0" y="616979"/>
                  </a:lnTo>
                  <a:lnTo>
                    <a:pt x="0" y="0"/>
                  </a:lnTo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Shape 51908"/>
            <p:cNvSpPr/>
            <p:nvPr/>
          </p:nvSpPr>
          <p:spPr>
            <a:xfrm>
              <a:off x="3553481" y="138037"/>
              <a:ext cx="140945" cy="149606"/>
            </a:xfrm>
            <a:custGeom>
              <a:avLst/>
              <a:gdLst/>
              <a:ahLst/>
              <a:cxnLst/>
              <a:rect l="0" t="0" r="0" b="0"/>
              <a:pathLst>
                <a:path w="140945" h="149606">
                  <a:moveTo>
                    <a:pt x="0" y="0"/>
                  </a:moveTo>
                  <a:lnTo>
                    <a:pt x="140945" y="0"/>
                  </a:lnTo>
                  <a:lnTo>
                    <a:pt x="140945" y="149606"/>
                  </a:lnTo>
                  <a:lnTo>
                    <a:pt x="0" y="149606"/>
                  </a:lnTo>
                  <a:lnTo>
                    <a:pt x="0" y="0"/>
                  </a:lnTo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Shape 99"/>
            <p:cNvSpPr/>
            <p:nvPr/>
          </p:nvSpPr>
          <p:spPr>
            <a:xfrm>
              <a:off x="3824741" y="0"/>
              <a:ext cx="339813" cy="1139775"/>
            </a:xfrm>
            <a:custGeom>
              <a:avLst/>
              <a:gdLst/>
              <a:ahLst/>
              <a:cxnLst/>
              <a:rect l="0" t="0" r="0" b="0"/>
              <a:pathLst>
                <a:path w="339813" h="1139775">
                  <a:moveTo>
                    <a:pt x="55488" y="0"/>
                  </a:moveTo>
                  <a:lnTo>
                    <a:pt x="161948" y="0"/>
                  </a:lnTo>
                  <a:lnTo>
                    <a:pt x="183511" y="4354"/>
                  </a:lnTo>
                  <a:cubicBezTo>
                    <a:pt x="203449" y="12789"/>
                    <a:pt x="217436" y="32534"/>
                    <a:pt x="217436" y="55538"/>
                  </a:cubicBezTo>
                  <a:lnTo>
                    <a:pt x="217436" y="432537"/>
                  </a:lnTo>
                  <a:lnTo>
                    <a:pt x="321335" y="526898"/>
                  </a:lnTo>
                  <a:cubicBezTo>
                    <a:pt x="333172" y="537655"/>
                    <a:pt x="339813" y="553009"/>
                    <a:pt x="339522" y="569011"/>
                  </a:cubicBezTo>
                  <a:cubicBezTo>
                    <a:pt x="339242" y="585013"/>
                    <a:pt x="332067" y="600114"/>
                    <a:pt x="319836" y="610439"/>
                  </a:cubicBezTo>
                  <a:lnTo>
                    <a:pt x="213169" y="700583"/>
                  </a:lnTo>
                  <a:lnTo>
                    <a:pt x="213169" y="1084225"/>
                  </a:lnTo>
                  <a:cubicBezTo>
                    <a:pt x="213169" y="1114908"/>
                    <a:pt x="188316" y="1139775"/>
                    <a:pt x="157632" y="1139775"/>
                  </a:cubicBezTo>
                  <a:lnTo>
                    <a:pt x="59817" y="1139775"/>
                  </a:lnTo>
                  <a:cubicBezTo>
                    <a:pt x="29146" y="1139775"/>
                    <a:pt x="4280" y="1114908"/>
                    <a:pt x="4280" y="1084225"/>
                  </a:cubicBezTo>
                  <a:cubicBezTo>
                    <a:pt x="4280" y="1053554"/>
                    <a:pt x="29146" y="1028688"/>
                    <a:pt x="59817" y="1028688"/>
                  </a:cubicBezTo>
                  <a:lnTo>
                    <a:pt x="102082" y="1028688"/>
                  </a:lnTo>
                  <a:lnTo>
                    <a:pt x="102082" y="674802"/>
                  </a:lnTo>
                  <a:cubicBezTo>
                    <a:pt x="102082" y="658444"/>
                    <a:pt x="109296" y="642925"/>
                    <a:pt x="121780" y="632372"/>
                  </a:cubicBezTo>
                  <a:lnTo>
                    <a:pt x="199720" y="566510"/>
                  </a:lnTo>
                  <a:lnTo>
                    <a:pt x="124536" y="498247"/>
                  </a:lnTo>
                  <a:cubicBezTo>
                    <a:pt x="112954" y="487706"/>
                    <a:pt x="106337" y="472784"/>
                    <a:pt x="106337" y="457124"/>
                  </a:cubicBezTo>
                  <a:lnTo>
                    <a:pt x="106337" y="111087"/>
                  </a:lnTo>
                  <a:lnTo>
                    <a:pt x="55549" y="111087"/>
                  </a:lnTo>
                  <a:cubicBezTo>
                    <a:pt x="24867" y="111087"/>
                    <a:pt x="0" y="86208"/>
                    <a:pt x="0" y="55538"/>
                  </a:cubicBezTo>
                  <a:cubicBezTo>
                    <a:pt x="0" y="32534"/>
                    <a:pt x="13988" y="12789"/>
                    <a:pt x="33926" y="4354"/>
                  </a:cubicBezTo>
                  <a:lnTo>
                    <a:pt x="55488" y="0"/>
                  </a:lnTo>
                  <a:close/>
                </a:path>
              </a:pathLst>
            </a:custGeom>
            <a:solidFill>
              <a:srgbClr val="B72D3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087" y="3502619"/>
            <a:ext cx="7769824" cy="383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11" y="508369"/>
            <a:ext cx="5529551" cy="12497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cs typeface="Calibri Ligh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https://www.youtube.com/watch?v=E9TWJnlqClQ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62" y="3446208"/>
            <a:ext cx="10634806" cy="22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5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224" y="170189"/>
            <a:ext cx="3358321" cy="16554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 Zorg en Welzijn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532" y="1825625"/>
            <a:ext cx="10166268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/>
              <a:t>De verplichte profieldelen in leerjaar 3 en 4:</a:t>
            </a:r>
          </a:p>
          <a:p>
            <a:r>
              <a:rPr lang="nl-NL"/>
              <a:t>Mens en gezondheid</a:t>
            </a:r>
            <a:endParaRPr lang="nl-NL">
              <a:cs typeface="Calibri"/>
            </a:endParaRPr>
          </a:p>
          <a:p>
            <a:r>
              <a:rPr lang="nl-NL"/>
              <a:t>Mens en omgeving</a:t>
            </a:r>
            <a:endParaRPr lang="nl-NL">
              <a:cs typeface="Calibri"/>
            </a:endParaRPr>
          </a:p>
          <a:p>
            <a:r>
              <a:rPr lang="nl-NL"/>
              <a:t>Mens en activiteit</a:t>
            </a:r>
            <a:endParaRPr lang="nl-NL">
              <a:cs typeface="Calibri"/>
            </a:endParaRPr>
          </a:p>
          <a:p>
            <a:r>
              <a:rPr lang="nl-NL"/>
              <a:t>Mens en zorg </a:t>
            </a:r>
          </a:p>
          <a:p>
            <a:pPr marL="0" indent="0">
              <a:buNone/>
            </a:pPr>
            <a:r>
              <a:rPr lang="nl-NL">
                <a:ea typeface="+mn-lt"/>
                <a:cs typeface="+mn-lt"/>
              </a:rPr>
              <a:t>De profieldelen in leerjaar 3 tellen mee voor de overgang naar leerjaar 4. Het examenprogramma start dus met de profieldelen in leerjaar 4.</a:t>
            </a:r>
          </a:p>
          <a:p>
            <a:pPr marL="0" indent="0">
              <a:buNone/>
            </a:pPr>
            <a:r>
              <a:rPr lang="nl-NL">
                <a:cs typeface="Calibri"/>
              </a:rPr>
              <a:t>Je volgt per week 12 uur als kader leerling en 14 uur als basis leerling ZW, naast de verplichte AVO vakken.</a:t>
            </a:r>
            <a:endParaRPr lang="nl-NL">
              <a:ea typeface="Calibri"/>
              <a:cs typeface="Calibri"/>
            </a:endParaRPr>
          </a:p>
          <a:p>
            <a:pPr marL="0" indent="0">
              <a:buNone/>
            </a:pPr>
            <a:endParaRPr lang="nl-NL">
              <a:cs typeface="Calibri"/>
            </a:endParaRPr>
          </a:p>
          <a:p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8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078" y="404920"/>
            <a:ext cx="5532113" cy="1245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/>
            </a:b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nl-NL"/>
              <a:t>De keuze delen waarvan je er 4 moet kiezen:</a:t>
            </a:r>
          </a:p>
          <a:p>
            <a:pPr marL="0" indent="0">
              <a:buNone/>
            </a:pPr>
            <a:endParaRPr lang="nl-NL">
              <a:cs typeface="Calibri"/>
            </a:endParaRPr>
          </a:p>
          <a:p>
            <a:pPr marL="0" indent="0">
              <a:buFont typeface="Arial"/>
              <a:buChar char="•"/>
            </a:pPr>
            <a:r>
              <a:rPr lang="nl-NL">
                <a:cs typeface="Calibri"/>
              </a:rPr>
              <a:t>  Kennismaken met UV </a:t>
            </a:r>
            <a:endParaRPr lang="en-US">
              <a:cs typeface="Calibri"/>
            </a:endParaRPr>
          </a:p>
          <a:p>
            <a:pPr marL="0" indent="0">
              <a:buFont typeface="Arial"/>
              <a:buChar char="•"/>
            </a:pPr>
            <a:r>
              <a:rPr lang="nl-NL">
                <a:cs typeface="Calibri"/>
              </a:rPr>
              <a:t>  Ondersteunen van Sport en Bewegingsactiviteiten </a:t>
            </a:r>
            <a:endParaRPr lang="en-US">
              <a:cs typeface="Calibri"/>
            </a:endParaRPr>
          </a:p>
          <a:p>
            <a:pPr marL="0" indent="0">
              <a:buFont typeface="Arial"/>
              <a:buChar char="•"/>
            </a:pPr>
            <a:r>
              <a:rPr lang="nl-NL">
                <a:cs typeface="Calibri"/>
              </a:rPr>
              <a:t>  Keuken </a:t>
            </a:r>
            <a:endParaRPr lang="en-US">
              <a:cs typeface="Calibri"/>
            </a:endParaRPr>
          </a:p>
          <a:p>
            <a:pPr marL="0" indent="0">
              <a:buFont typeface="Arial"/>
              <a:buChar char="•"/>
            </a:pPr>
            <a:r>
              <a:rPr lang="nl-NL">
                <a:cs typeface="Calibri"/>
              </a:rPr>
              <a:t>  Welzijn, kind en jongere</a:t>
            </a:r>
            <a:endParaRPr lang="en-US">
              <a:cs typeface="Calibri"/>
            </a:endParaRPr>
          </a:p>
          <a:p>
            <a:pPr marL="0" indent="0">
              <a:buFont typeface="Arial"/>
              <a:buChar char="•"/>
            </a:pPr>
            <a:r>
              <a:rPr lang="nl-NL">
                <a:cs typeface="Calibri"/>
              </a:rPr>
              <a:t>  Voorkomen van ongevallen en EHBO </a:t>
            </a:r>
            <a:endParaRPr lang="nl-NL"/>
          </a:p>
          <a:p>
            <a:pPr marL="0" indent="0">
              <a:buFont typeface="Arial"/>
              <a:buChar char="•"/>
            </a:pPr>
            <a:r>
              <a:rPr lang="nl-NL"/>
              <a:t>  Assisteren in de gezondheidszorg (alleen voor kader)</a:t>
            </a:r>
            <a:endParaRPr lang="nl-NL">
              <a:cs typeface="Calibri"/>
            </a:endParaRPr>
          </a:p>
          <a:p>
            <a:r>
              <a:rPr lang="nl-NL">
                <a:cs typeface="Calibri"/>
              </a:rPr>
              <a:t>Groen; het houden van dieren </a:t>
            </a:r>
          </a:p>
          <a:p>
            <a:r>
              <a:rPr lang="nl-NL">
                <a:cs typeface="Calibri"/>
              </a:rPr>
              <a:t>Vakoverstijgend, keuzedeel uit een ander profiel zoals ondernemen, robotica, design en decoratie.</a:t>
            </a:r>
            <a:endParaRPr lang="nl-NL"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/>
              <a:t>          </a:t>
            </a:r>
          </a:p>
          <a:p>
            <a:pPr marL="0" indent="0">
              <a:buNone/>
            </a:pPr>
            <a:r>
              <a:rPr lang="nl-NL">
                <a:cs typeface="Calibri"/>
              </a:rPr>
              <a:t>De keuzevakken die afgenomen worden in leerjaar 3 zijn schoolexamens en tellen daarmee wel mee voor het examenprogramma.</a:t>
            </a:r>
          </a:p>
        </p:txBody>
      </p:sp>
    </p:spTree>
    <p:extLst>
      <p:ext uri="{BB962C8B-B14F-4D97-AF65-F5344CB8AC3E}">
        <p14:creationId xmlns:p14="http://schemas.microsoft.com/office/powerpoint/2010/main" val="179108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757EA-9DE8-4F50-92DF-9B3FDE11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cs typeface="Calibri Light"/>
              </a:rPr>
              <a:t>De AVO vakken als je het profiel ZW kiest: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AD4E17-70DA-4C5D-99D9-F99448B7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50044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>
                <a:cs typeface="Calibri"/>
              </a:rPr>
              <a:t>Verplicht</a:t>
            </a:r>
            <a:r>
              <a:rPr lang="nl-NL" dirty="0">
                <a:cs typeface="Calibri"/>
              </a:rPr>
              <a:t>:</a:t>
            </a:r>
            <a:endParaRPr lang="nl-NL" dirty="0"/>
          </a:p>
          <a:p>
            <a:r>
              <a:rPr lang="nl-NL" dirty="0">
                <a:cs typeface="Calibri"/>
              </a:rPr>
              <a:t>Nederlands</a:t>
            </a:r>
          </a:p>
          <a:p>
            <a:r>
              <a:rPr lang="nl-NL" dirty="0">
                <a:cs typeface="Calibri"/>
              </a:rPr>
              <a:t>Engels</a:t>
            </a:r>
          </a:p>
          <a:p>
            <a:r>
              <a:rPr lang="nl-NL" dirty="0">
                <a:cs typeface="Calibri"/>
              </a:rPr>
              <a:t>Biologie</a:t>
            </a:r>
          </a:p>
          <a:p>
            <a:r>
              <a:rPr lang="nl-NL" dirty="0">
                <a:cs typeface="Calibri"/>
              </a:rPr>
              <a:t>Rekenen (alleen voor leerlingen zonder wiskunde)</a:t>
            </a:r>
          </a:p>
          <a:p>
            <a:r>
              <a:rPr lang="nl-NL" dirty="0">
                <a:cs typeface="Calibri"/>
              </a:rPr>
              <a:t>Maatschappijleer</a:t>
            </a:r>
          </a:p>
          <a:p>
            <a:r>
              <a:rPr lang="nl-NL" dirty="0">
                <a:cs typeface="Calibri"/>
              </a:rPr>
              <a:t>Levensbeschouwing </a:t>
            </a:r>
          </a:p>
          <a:p>
            <a:r>
              <a:rPr lang="nl-NL" dirty="0">
                <a:cs typeface="Calibri"/>
              </a:rPr>
              <a:t>Sport en Bewegen</a:t>
            </a:r>
          </a:p>
          <a:p>
            <a:r>
              <a:rPr lang="nl-NL" dirty="0">
                <a:cs typeface="Calibri"/>
              </a:rPr>
              <a:t>Art </a:t>
            </a:r>
            <a:r>
              <a:rPr lang="nl-NL">
                <a:cs typeface="Calibri"/>
              </a:rPr>
              <a:t>en design 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b="1" dirty="0">
                <a:cs typeface="Calibri"/>
              </a:rPr>
              <a:t>Kiezen uit:</a:t>
            </a:r>
          </a:p>
          <a:p>
            <a:r>
              <a:rPr lang="nl-NL" dirty="0">
                <a:cs typeface="Calibri"/>
              </a:rPr>
              <a:t>Wiskunde óf Maatschappijkunde </a:t>
            </a:r>
          </a:p>
          <a:p>
            <a:pPr marL="0" indent="0">
              <a:buNone/>
            </a:pPr>
            <a:r>
              <a:rPr lang="nl-NL" sz="2000" dirty="0">
                <a:cs typeface="Calibri"/>
              </a:rPr>
              <a:t>Bij Were Di Drie kan ook gekozen worden voor Aardrijkskunde en Geschiedenis.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56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9489" y="1848203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nl-NL"/>
          </a:p>
          <a:p>
            <a:r>
              <a:rPr lang="nl-NL"/>
              <a:t> Loopbaan Oriëntatie en Begeleiding  LOB.</a:t>
            </a:r>
            <a:endParaRPr lang="nl-NL">
              <a:cs typeface="Calibri"/>
            </a:endParaRPr>
          </a:p>
          <a:p>
            <a:r>
              <a:rPr lang="nl-NL"/>
              <a:t> </a:t>
            </a:r>
            <a:r>
              <a:rPr lang="nl-NL" err="1"/>
              <a:t>Qompas</a:t>
            </a:r>
            <a:r>
              <a:rPr lang="nl-NL"/>
              <a:t> is de methode waarmee door Regulier gewerkt wordt.</a:t>
            </a:r>
            <a:endParaRPr lang="nl-NL">
              <a:cs typeface="Calibri"/>
            </a:endParaRPr>
          </a:p>
          <a:p>
            <a:r>
              <a:rPr lang="nl-NL">
                <a:cs typeface="Calibri"/>
              </a:rPr>
              <a:t> Were Di Drie heeft een eigen methode.</a:t>
            </a:r>
          </a:p>
          <a:p>
            <a:endParaRPr lang="nl-NL">
              <a:cs typeface="Calibri"/>
            </a:endParaRPr>
          </a:p>
          <a:p>
            <a:r>
              <a:rPr lang="nl-NL">
                <a:cs typeface="Calibri"/>
              </a:rPr>
              <a:t>Regelmatig gesprekken met mentor en vakdocenten die gepland worden in LOB weken.</a:t>
            </a:r>
          </a:p>
          <a:p>
            <a:pPr marL="0" indent="0">
              <a:buNone/>
            </a:pPr>
            <a:endParaRPr lang="nl-NL" sz="2200"/>
          </a:p>
          <a:p>
            <a:r>
              <a:rPr lang="nl-NL" sz="2200">
                <a:hlinkClick r:id="rId2"/>
              </a:rPr>
              <a:t>https://www.youtube.com/watch?v=sNmwRORc0DQ</a:t>
            </a:r>
            <a:endParaRPr lang="nl-NL" sz="2200"/>
          </a:p>
          <a:p>
            <a:r>
              <a:rPr lang="nl-NL" sz="2200" u="sng">
                <a:solidFill>
                  <a:srgbClr val="336699"/>
                </a:solidFill>
                <a:effectLst/>
                <a:ea typeface="Times New Roman" panose="02020603050405020304" pitchFamily="18" charset="0"/>
                <a:hlinkClick r:id="rId3"/>
              </a:rPr>
              <a:t>https://www.youtube.com/watch?v=Xf8NtdhqQSY</a:t>
            </a:r>
            <a:endParaRPr lang="nl-NL" sz="220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l-NL">
              <a:cs typeface="Calibri" panose="020F0502020204030204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145" y="604556"/>
            <a:ext cx="447485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7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cs typeface="Calibri Ligh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Regels:</a:t>
            </a:r>
          </a:p>
          <a:p>
            <a:pPr lvl="1"/>
            <a:r>
              <a:rPr lang="nl-NL">
                <a:cs typeface="Calibri"/>
              </a:rPr>
              <a:t>Geen lange nagels</a:t>
            </a:r>
            <a:endParaRPr lang="nl-NL">
              <a:ea typeface="Calibri"/>
              <a:cs typeface="Calibri"/>
            </a:endParaRPr>
          </a:p>
          <a:p>
            <a:pPr lvl="1"/>
            <a:r>
              <a:rPr lang="nl-NL">
                <a:cs typeface="Calibri"/>
              </a:rPr>
              <a:t>Gelakte nagels zijn kort en verzorgd</a:t>
            </a:r>
          </a:p>
          <a:p>
            <a:pPr lvl="1"/>
            <a:r>
              <a:rPr lang="nl-NL">
                <a:cs typeface="Calibri"/>
              </a:rPr>
              <a:t>Verplichte kleding bij koken</a:t>
            </a:r>
          </a:p>
          <a:p>
            <a:pPr lvl="1"/>
            <a:r>
              <a:rPr lang="nl-NL">
                <a:cs typeface="Calibri"/>
              </a:rPr>
              <a:t>Lange haren bijeen gebonden</a:t>
            </a:r>
          </a:p>
          <a:p>
            <a:pPr lvl="1"/>
            <a:r>
              <a:rPr lang="nl-NL">
                <a:cs typeface="Calibri"/>
              </a:rPr>
              <a:t>Buitenschools leren, opbouw gedurende twee jaar</a:t>
            </a:r>
          </a:p>
          <a:p>
            <a:pPr lvl="1"/>
            <a:r>
              <a:rPr lang="nl-NL">
                <a:cs typeface="Calibri"/>
              </a:rPr>
              <a:t>Representatieve kleding </a:t>
            </a:r>
          </a:p>
          <a:p>
            <a:pPr lvl="1"/>
            <a:endParaRPr lang="nl-NL">
              <a:cs typeface="Calibri"/>
            </a:endParaRPr>
          </a:p>
          <a:p>
            <a:pPr marL="0" indent="0">
              <a:buNone/>
            </a:pPr>
            <a:endParaRPr lang="nl-NL">
              <a:cs typeface="Calibri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922" y="521894"/>
            <a:ext cx="4474852" cy="101202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560" y="1690688"/>
            <a:ext cx="2161175" cy="21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7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933" y="521894"/>
            <a:ext cx="4474852" cy="10120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br>
              <a:rPr lang="nl-NL"/>
            </a:br>
            <a:br>
              <a:rPr lang="nl-NL"/>
            </a:br>
            <a:r>
              <a:rPr lang="nl-NL"/>
              <a:t>Kwaliteiten en vaardigheden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/>
          </a:p>
          <a:p>
            <a:r>
              <a:rPr lang="nl-NL"/>
              <a:t>Samenwerken ( groepjes)</a:t>
            </a:r>
            <a:endParaRPr lang="nl-NL">
              <a:cs typeface="Calibri"/>
            </a:endParaRPr>
          </a:p>
          <a:p>
            <a:r>
              <a:rPr lang="nl-NL"/>
              <a:t>Zorgen voor mensen</a:t>
            </a:r>
            <a:endParaRPr lang="nl-NL">
              <a:cs typeface="Calibri"/>
            </a:endParaRPr>
          </a:p>
          <a:p>
            <a:r>
              <a:rPr lang="nl-NL"/>
              <a:t>Communicatie</a:t>
            </a:r>
            <a:endParaRPr lang="nl-NL">
              <a:cs typeface="Calibri" panose="020F0502020204030204"/>
            </a:endParaRPr>
          </a:p>
          <a:p>
            <a:r>
              <a:rPr lang="nl-NL"/>
              <a:t>Flexibel zijn</a:t>
            </a:r>
            <a:endParaRPr lang="nl-NL">
              <a:cs typeface="Calibri"/>
            </a:endParaRPr>
          </a:p>
          <a:p>
            <a:r>
              <a:rPr lang="nl-NL"/>
              <a:t>Creativiteit</a:t>
            </a:r>
            <a:endParaRPr lang="nl-NL">
              <a:cs typeface="Calibri"/>
            </a:endParaRPr>
          </a:p>
          <a:p>
            <a:r>
              <a:rPr lang="nl-NL"/>
              <a:t>Organiseren</a:t>
            </a:r>
            <a:endParaRPr lang="nl-NL">
              <a:cs typeface="Calibri" panose="020F0502020204030204"/>
            </a:endParaRPr>
          </a:p>
          <a:p>
            <a:r>
              <a:rPr lang="nl-NL"/>
              <a:t>Veiligheid en hygiëne</a:t>
            </a:r>
            <a:endParaRPr lang="nl-NL">
              <a:cs typeface="Calibri" panose="020F0502020204030204"/>
            </a:endParaRPr>
          </a:p>
          <a:p>
            <a:endParaRPr lang="nl-NL">
              <a:cs typeface="Calibri" panose="020F0502020204030204"/>
            </a:endParaRP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07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cs typeface="Calibri Ligh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691" y="365125"/>
            <a:ext cx="4474852" cy="10120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578" y="2431697"/>
            <a:ext cx="5929003" cy="388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051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B98776F0CE146A1489C991EC9F409" ma:contentTypeVersion="15" ma:contentTypeDescription="Een nieuw document maken." ma:contentTypeScope="" ma:versionID="7c2eae8fa03330cfb3f7aa6c09047b6e">
  <xsd:schema xmlns:xsd="http://www.w3.org/2001/XMLSchema" xmlns:xs="http://www.w3.org/2001/XMLSchema" xmlns:p="http://schemas.microsoft.com/office/2006/metadata/properties" xmlns:ns2="9fc5e2d3-8d05-466a-bfbf-69b74862b28f" xmlns:ns3="9ee46a0e-c72d-4a78-839b-e896e45fc123" targetNamespace="http://schemas.microsoft.com/office/2006/metadata/properties" ma:root="true" ma:fieldsID="0a267bfe53844c582e927e2672480b12" ns2:_="" ns3:_="">
    <xsd:import namespace="9fc5e2d3-8d05-466a-bfbf-69b74862b28f"/>
    <xsd:import namespace="9ee46a0e-c72d-4a78-839b-e896e45fc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5e2d3-8d05-466a-bfbf-69b74862b2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1bddb5a6-813b-4703-8f12-be8ad64d59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46a0e-c72d-4a78-839b-e896e45fc12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388edd8-fc38-4db6-aba2-ef7b0e90e2ea}" ma:internalName="TaxCatchAll" ma:showField="CatchAllData" ma:web="9ee46a0e-c72d-4a78-839b-e896e45fc1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e46a0e-c72d-4a78-839b-e896e45fc123" xsi:nil="true"/>
    <lcf76f155ced4ddcb4097134ff3c332f xmlns="9fc5e2d3-8d05-466a-bfbf-69b74862b28f">
      <Terms xmlns="http://schemas.microsoft.com/office/infopath/2007/PartnerControls"/>
    </lcf76f155ced4ddcb4097134ff3c332f>
    <SharedWithUsers xmlns="9ee46a0e-c72d-4a78-839b-e896e45fc123">
      <UserInfo>
        <DisplayName>Rob van Luijk</DisplayName>
        <AccountId>47</AccountId>
        <AccountType/>
      </UserInfo>
      <UserInfo>
        <DisplayName>Jacq de Clerck</DisplayName>
        <AccountId>49</AccountId>
        <AccountType/>
      </UserInfo>
      <UserInfo>
        <DisplayName>Retta Saasen</DisplayName>
        <AccountId>41</AccountId>
        <AccountType/>
      </UserInfo>
      <UserInfo>
        <DisplayName>Pearl van Gils</DisplayName>
        <AccountId>108</AccountId>
        <AccountType/>
      </UserInfo>
      <UserInfo>
        <DisplayName>Hilde Verhoeven</DisplayName>
        <AccountId>40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3E3A2F2-E26C-4EA7-8758-279442E4942E}">
  <ds:schemaRefs>
    <ds:schemaRef ds:uri="9ee46a0e-c72d-4a78-839b-e896e45fc123"/>
    <ds:schemaRef ds:uri="9fc5e2d3-8d05-466a-bfbf-69b74862b2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267B57-CB6E-4D00-9513-C5580701FF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1194C7-36D8-4128-B158-896CD54601E0}">
  <ds:schemaRefs>
    <ds:schemaRef ds:uri="9ee46a0e-c72d-4a78-839b-e896e45fc123"/>
    <ds:schemaRef ds:uri="9fc5e2d3-8d05-466a-bfbf-69b74862b2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Breedbeeld</PresentationFormat>
  <Paragraphs>66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 Zorg en Welzijn</vt:lpstr>
      <vt:lpstr> </vt:lpstr>
      <vt:lpstr>De AVO vakken als je het profiel ZW kiest:</vt:lpstr>
      <vt:lpstr>LOB</vt:lpstr>
      <vt:lpstr>PowerPoint-presentatie</vt:lpstr>
      <vt:lpstr>  Kwaliteiten en vaardigheden</vt:lpstr>
      <vt:lpstr>PowerPoint-presentatie</vt:lpstr>
    </vt:vector>
  </TitlesOfParts>
  <Company>Scholengemeenschap Were 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Anja van de Valk-Bierings</dc:creator>
  <cp:lastModifiedBy>Pearl van Gils</cp:lastModifiedBy>
  <cp:revision>2</cp:revision>
  <dcterms:created xsi:type="dcterms:W3CDTF">2017-01-16T11:24:05Z</dcterms:created>
  <dcterms:modified xsi:type="dcterms:W3CDTF">2023-11-08T13:22:49Z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0x01010020EB98776F0CE146A1489C991EC9F409</vt:lpwstr>
  </property>
  <property fmtid="{D5CDD505-2E9C-101B-9397-08002B2CF9AE}" pid="3" name="_ExtendedDescription">
    <vt:lpwstr/>
  </property>
  <property fmtid="{D5CDD505-2E9C-101B-9397-08002B2CF9AE}" pid="4" name="MediaServiceImageTags">
    <vt:lpwstr/>
  </property>
</Properties>
</file>