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72" r:id="rId5"/>
    <p:sldMasterId id="2147483648" r:id="rId6"/>
  </p:sldMasterIdLst>
  <p:notesMasterIdLst>
    <p:notesMasterId r:id="rId16"/>
  </p:notesMasterIdLst>
  <p:sldIdLst>
    <p:sldId id="299" r:id="rId7"/>
    <p:sldId id="277" r:id="rId8"/>
    <p:sldId id="293" r:id="rId9"/>
    <p:sldId id="297" r:id="rId10"/>
    <p:sldId id="295" r:id="rId11"/>
    <p:sldId id="291" r:id="rId12"/>
    <p:sldId id="292" r:id="rId13"/>
    <p:sldId id="294" r:id="rId14"/>
    <p:sldId id="28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tte van Cleef" initials="AvC" lastIdx="1" clrIdx="0">
    <p:extLst>
      <p:ext uri="{19B8F6BF-5375-455C-9EA6-DF929625EA0E}">
        <p15:presenceInfo xmlns:p15="http://schemas.microsoft.com/office/powerpoint/2012/main" userId="S::CLE@sgweredi.nl::1e3daa9e-52f4-4025-b67c-8af423b6b6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92D2B-38E8-4AA5-90C6-4F46460D0C57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AF61-0710-4036-AF7D-1E8100F852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2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DAF61-0710-4036-AF7D-1E8100F852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39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26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9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47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05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34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68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66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3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74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65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8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0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4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5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41120-68C2-C40A-87B2-AC9C8C8B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071E3B-0EBC-10F6-F666-549D41FFA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4B17E2-8FAA-B49B-54C9-7CA630B9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BCA-4A9E-49E9-9500-E1EF8F1A4856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552860-93F9-5859-E8B9-A5AE97A7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F86BD-A79E-6690-F9C2-9E87CA88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F905-B72D-4F6A-A2B2-9F3E01472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85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9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64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9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82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0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1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C9CAB8-6CB5-8803-7165-A993D513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8B68B7-3B52-FE99-78E8-1F9DF26BA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DEAAE3-2970-0879-49ED-882040907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ABCA-4A9E-49E9-9500-E1EF8F1A4856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01AB2D-D94A-FD85-7213-9B107D2D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760A7-978D-989F-DE5A-5F46AEF54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F905-B72D-4F6A-A2B2-9F3E01472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1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smbo.nl/open-dag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271E22-1F71-41CA-83BD-594F9A6C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263"/>
            <a:ext cx="9144000" cy="5143500"/>
          </a:xfrm>
          <a:prstGeom prst="rect">
            <a:avLst/>
          </a:prstGeom>
        </p:spPr>
      </p:pic>
      <p:sp>
        <p:nvSpPr>
          <p:cNvPr id="7" name="Ondertitel 6">
            <a:extLst>
              <a:ext uri="{FF2B5EF4-FFF2-40B4-BE49-F238E27FC236}">
                <a16:creationId xmlns:a16="http://schemas.microsoft.com/office/drawing/2014/main" id="{09E88EA9-F0E1-4C93-8A2A-CD755B0E7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nl-NL" sz="2400" dirty="0"/>
              <a:t>Workshop studiekeuze en doorstroom naar het mbo.</a:t>
            </a:r>
          </a:p>
          <a:p>
            <a:r>
              <a:rPr lang="nl-NL" sz="2400" dirty="0"/>
              <a:t>Decaan, Arlette van Cleef</a:t>
            </a:r>
          </a:p>
          <a:p>
            <a:r>
              <a:rPr lang="nl-NL" sz="2400" dirty="0"/>
              <a:t>cle@sgweredi.nl</a:t>
            </a:r>
          </a:p>
          <a:p>
            <a:r>
              <a:rPr lang="nl-NL" sz="2400" dirty="0"/>
              <a:t>23-01-2024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512A17-EB60-435D-A867-7B09A692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9" y="4277178"/>
            <a:ext cx="1505900" cy="12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Waarom LOB?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Qompas wat is dat en waarom?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 mentor, ouder en decaan.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Het studiekeuze stripboek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Bezoeken mbo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 dagen en meeloopdagen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spc="-100" dirty="0">
              <a:solidFill>
                <a:srgbClr val="675E4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520191"/>
            <a:ext cx="8229600" cy="3757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Arial"/>
                <a:cs typeface="Arial"/>
              </a:rPr>
              <a:t>LOB is een afkorting voor loopbaan oriëntatie en begeleiding.</a:t>
            </a:r>
          </a:p>
          <a:p>
            <a:pPr marL="0" indent="0">
              <a:buNone/>
            </a:pPr>
            <a:r>
              <a:rPr lang="nl-NL" sz="2800" dirty="0">
                <a:latin typeface="Arial"/>
                <a:cs typeface="Arial"/>
              </a:rPr>
              <a:t>Op SG Were Di geven we de voorkeur aan loopbaan </a:t>
            </a:r>
            <a:r>
              <a:rPr lang="nl-NL" sz="2800" b="1" dirty="0">
                <a:latin typeface="Arial"/>
                <a:cs typeface="Arial"/>
              </a:rPr>
              <a:t>ontwikkeling</a:t>
            </a:r>
            <a:r>
              <a:rPr lang="nl-NL" sz="2800" dirty="0">
                <a:latin typeface="Arial"/>
                <a:cs typeface="Arial"/>
              </a:rPr>
              <a:t> en begeleiding.</a:t>
            </a:r>
          </a:p>
          <a:p>
            <a:pPr marL="0" indent="0">
              <a:buNone/>
            </a:pPr>
            <a:r>
              <a:rPr lang="nl-NL" sz="2800" dirty="0">
                <a:latin typeface="Arial"/>
                <a:cs typeface="Arial"/>
              </a:rPr>
              <a:t>Op school begeleiden wij uw kind van leerjaar 1 tot en met leerjaar 4 in dit proces in een doorlopende leerlijn.</a:t>
            </a:r>
          </a:p>
          <a:p>
            <a:pPr marL="0" indent="0">
              <a:buNone/>
            </a:pPr>
            <a:endParaRPr lang="nl-NL" sz="2400" dirty="0"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AE182E"/>
                </a:solidFill>
                <a:latin typeface="Calibri"/>
              </a:rPr>
              <a:t>Wat betekent LOB?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520191"/>
            <a:ext cx="8147248" cy="3757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leerjaar 1 werken de leerlingen aan: Wie ben ik?</a:t>
            </a: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leerjaar 2 werken de leerlingen aan: Wat kan ik?</a:t>
            </a: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leerjaar 3 werken de leerlingen aan: Wat wil ik?</a:t>
            </a: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leerjaar 4 werken de leerlingen aan: Wat heb ik daar voor nodig?</a:t>
            </a:r>
          </a:p>
          <a:p>
            <a:pPr marL="0" indent="0">
              <a:buNone/>
            </a:pPr>
            <a:endParaRPr lang="nl-NL" sz="2000" spc="-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Ieder leerjaar sluit de leerling af met een loopbaandossier.</a:t>
            </a: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leerjaar 4 hebben zij een volledig afgerond loopbaandossier wat zij volgens in het PTA nodig hebben om op examen te mogen gaan.</a:t>
            </a:r>
          </a:p>
          <a:p>
            <a:pPr marL="0" indent="0">
              <a:buNone/>
            </a:pPr>
            <a:r>
              <a:rPr lang="nl-NL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*programma van toetsing en afsluiting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is Qompas en waarom gebruiken we dit?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564903"/>
            <a:ext cx="8113706" cy="3713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effectLst/>
              <a:latin typeface="+mj-lt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mentor, ouder en decaan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09AEB9-917C-E6AE-81E3-F88869053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039" y="2047804"/>
            <a:ext cx="3333921" cy="27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nl-NL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 heeft  begin van dit schooljaar een studiekeuze stripboek ontvangen met daarin tips om uw kind te helpen.</a:t>
            </a:r>
          </a:p>
          <a:p>
            <a:pPr marL="0" indent="0">
              <a:buNone/>
            </a:pPr>
            <a:r>
              <a:rPr lang="nl-NL" sz="24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Hierin staat: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over lob-gesprekken met uw kind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Het kiezen van een studie/opleiding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Het bezoeken van een open dag en meeloopdagen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lob-jaarkalender van leerjaar 3</a:t>
            </a: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studiekeuze stripboek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dirty="0"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 indent="0">
              <a:buNone/>
            </a:pPr>
            <a:endParaRPr lang="nl-NL" sz="28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 indent="0">
              <a:buNone/>
            </a:pPr>
            <a:endParaRPr lang="nl-NL" sz="2800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 indent="0">
              <a:buNone/>
            </a:pPr>
            <a:endParaRPr lang="nl-NL" sz="2800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 indent="0">
              <a:buNone/>
            </a:pPr>
            <a:endParaRPr lang="nl-NL" sz="2800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 indent="0">
              <a:buNone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dagen en meeloopdagen</a:t>
            </a:r>
            <a:endParaRPr lang="nl-NL" sz="2800" dirty="0"/>
          </a:p>
          <a:p>
            <a:pPr marL="914400" lvl="2" indent="0">
              <a:buNone/>
            </a:pPr>
            <a:endParaRPr lang="nl-NL" sz="2800" dirty="0"/>
          </a:p>
          <a:p>
            <a:pPr marL="914400" lvl="2" indent="0">
              <a:buNone/>
            </a:pPr>
            <a:endParaRPr lang="nl-NL" sz="3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4000" spc="-100" dirty="0">
                <a:solidFill>
                  <a:srgbClr val="AE182E"/>
                </a:solidFill>
                <a:latin typeface="Cambria"/>
                <a:ea typeface="+mj-ea"/>
                <a:cs typeface="+mj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Bezoeken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177A8D5-66A7-3530-AE36-8EEEE0BBB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763" y="1895502"/>
            <a:ext cx="6280473" cy="37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04639"/>
            <a:ext cx="8113706" cy="42606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AE182E"/>
                </a:solidFill>
                <a:latin typeface="Calibri"/>
              </a:rPr>
              <a:t>Meeloopdagen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B08658-388E-83BA-547C-743EDDFB9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988839"/>
            <a:ext cx="6729069" cy="40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D5B09-E2A0-481A-9614-4E570CDE46C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D885B52-5220-485E-9AA2-045B0D7B132C}"/>
              </a:ext>
            </a:extLst>
          </p:cNvPr>
          <p:cNvSpPr/>
          <p:nvPr/>
        </p:nvSpPr>
        <p:spPr>
          <a:xfrm>
            <a:off x="685799" y="1318022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nl-NL" sz="4000" b="1" dirty="0">
                <a:solidFill>
                  <a:srgbClr val="AE182E"/>
                </a:solidFill>
                <a:latin typeface="Gill Sans"/>
                <a:cs typeface="Arial" panose="020B0604020202020204" pitchFamily="34" charset="0"/>
              </a:rPr>
              <a:t>Vragen?</a:t>
            </a:r>
            <a:endParaRPr kumimoji="0" lang="nl-NL" altLang="nl-NL" sz="1800" b="0" i="0" u="none" strike="noStrike" kern="1200" cap="none" spc="0" normalizeH="0" baseline="0" noProof="0" dirty="0" bmk="_Hlk500254142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BB20E4-D1D0-42D7-8889-4EC472D1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86037"/>
            <a:ext cx="4032448" cy="28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FDB8E86A7E24C9536EA5C7EF99F96" ma:contentTypeVersion="6" ma:contentTypeDescription="Een nieuw document maken." ma:contentTypeScope="" ma:versionID="2d512f6336bc0ded6c823cdd981229b6">
  <xsd:schema xmlns:xsd="http://www.w3.org/2001/XMLSchema" xmlns:xs="http://www.w3.org/2001/XMLSchema" xmlns:p="http://schemas.microsoft.com/office/2006/metadata/properties" xmlns:ns2="7e16d540-42c7-4985-9550-cdff7410e082" targetNamespace="http://schemas.microsoft.com/office/2006/metadata/properties" ma:root="true" ma:fieldsID="66d4258741507c644261280658c4a74d" ns2:_="">
    <xsd:import namespace="7e16d540-42c7-4985-9550-cdff7410e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6d540-42c7-4985-9550-cdff7410e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C1CFB-E7D7-46E6-B9B7-B48509347C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5D4D32-EFE0-4FA9-8B4E-24E0726EF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6d540-42c7-4985-9550-cdff7410e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E2AD38-9765-4A9C-9474-85A59D95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277</Words>
  <Application>Microsoft Office PowerPoint</Application>
  <PresentationFormat>Diavoorstelling (4:3)</PresentationFormat>
  <Paragraphs>71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Cambria</vt:lpstr>
      <vt:lpstr>Gill Sans</vt:lpstr>
      <vt:lpstr>Office-thema</vt:lpstr>
      <vt:lpstr>1_Office-thema</vt:lpstr>
      <vt:lpstr>Kantoorthema</vt:lpstr>
      <vt:lpstr>PowerPoint-presentatie</vt:lpstr>
      <vt:lpstr>  </vt:lpstr>
      <vt:lpstr>  </vt:lpstr>
      <vt:lpstr>  </vt:lpstr>
      <vt:lpstr>  </vt:lpstr>
      <vt:lpstr>  </vt:lpstr>
      <vt:lpstr>  </vt:lpstr>
      <vt:lpstr>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Bovenbouw GT</dc:title>
  <dc:creator>Docent</dc:creator>
  <cp:lastModifiedBy>Piia Ilkko</cp:lastModifiedBy>
  <cp:revision>57</cp:revision>
  <dcterms:created xsi:type="dcterms:W3CDTF">2014-01-06T08:23:29Z</dcterms:created>
  <dcterms:modified xsi:type="dcterms:W3CDTF">2024-01-24T08:06:15Z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0x0101003D7FDB8E86A7E24C9536EA5C7EF99F96</vt:lpwstr>
  </property>
  <property fmtid="{D5CDD505-2E9C-101B-9397-08002B2CF9AE}" pid="3" name="AuthorIds_UIVersion_9216">
    <vt:lpwstr>819</vt:lpwstr>
  </property>
</Properties>
</file>