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  <p:sldMasterId id="2147483672" r:id="rId6"/>
  </p:sldMasterIdLst>
  <p:notesMasterIdLst>
    <p:notesMasterId r:id="rId32"/>
  </p:notesMasterIdLst>
  <p:sldIdLst>
    <p:sldId id="262" r:id="rId7"/>
    <p:sldId id="264" r:id="rId8"/>
    <p:sldId id="265" r:id="rId9"/>
    <p:sldId id="266" r:id="rId10"/>
    <p:sldId id="270" r:id="rId11"/>
    <p:sldId id="271" r:id="rId12"/>
    <p:sldId id="279" r:id="rId13"/>
    <p:sldId id="278" r:id="rId14"/>
    <p:sldId id="267" r:id="rId15"/>
    <p:sldId id="280" r:id="rId16"/>
    <p:sldId id="282" r:id="rId17"/>
    <p:sldId id="283" r:id="rId18"/>
    <p:sldId id="268" r:id="rId19"/>
    <p:sldId id="269" r:id="rId20"/>
    <p:sldId id="281" r:id="rId21"/>
    <p:sldId id="277" r:id="rId22"/>
    <p:sldId id="272" r:id="rId23"/>
    <p:sldId id="284" r:id="rId24"/>
    <p:sldId id="286" r:id="rId25"/>
    <p:sldId id="285" r:id="rId26"/>
    <p:sldId id="273" r:id="rId27"/>
    <p:sldId id="274" r:id="rId28"/>
    <p:sldId id="393" r:id="rId29"/>
    <p:sldId id="388" r:id="rId30"/>
    <p:sldId id="276" r:id="rId31"/>
  </p:sldIdLst>
  <p:sldSz cx="18288000" cy="10287000"/>
  <p:notesSz cx="9926638" cy="14301788"/>
  <p:embeddedFontLst>
    <p:embeddedFont>
      <p:font typeface="Aptos" panose="020B0004020202020204" pitchFamily="34" charset="0"/>
      <p:regular r:id="rId33"/>
      <p:bold r:id="rId34"/>
      <p:italic r:id="rId35"/>
      <p:boldItalic r:id="rId36"/>
    </p:embeddedFont>
    <p:embeddedFont>
      <p:font typeface="Arial Black" panose="020B0A04020102020204" pitchFamily="3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Nunito Bold" pitchFamily="2" charset="0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44E11543-A88F-4332-BAC7-44A316B4A119}">
          <p14:sldIdLst>
            <p14:sldId id="262"/>
            <p14:sldId id="264"/>
          </p14:sldIdLst>
        </p14:section>
        <p14:section name="Kennismaken" id="{9B331671-60B6-4D94-9628-0969339E4350}">
          <p14:sldIdLst>
            <p14:sldId id="265"/>
            <p14:sldId id="266"/>
          </p14:sldIdLst>
        </p14:section>
        <p14:section name="Verleden, toekomst, heden" id="{5B7477E0-559B-49A2-AF7F-F52A28F02463}">
          <p14:sldIdLst>
            <p14:sldId id="270"/>
            <p14:sldId id="271"/>
            <p14:sldId id="279"/>
            <p14:sldId id="278"/>
          </p14:sldIdLst>
        </p14:section>
        <p14:section name="Opbouw brugperiode" id="{38907549-4984-46D5-A99B-D477E417E447}">
          <p14:sldIdLst>
            <p14:sldId id="267"/>
            <p14:sldId id="280"/>
            <p14:sldId id="282"/>
            <p14:sldId id="283"/>
            <p14:sldId id="268"/>
          </p14:sldIdLst>
        </p14:section>
        <p14:section name="Uniek bij brugperiode AG" id="{EB0FAA8E-0B91-421E-BADC-B20C76AA049F}">
          <p14:sldIdLst>
            <p14:sldId id="269"/>
            <p14:sldId id="281"/>
            <p14:sldId id="277"/>
            <p14:sldId id="272"/>
            <p14:sldId id="284"/>
            <p14:sldId id="286"/>
            <p14:sldId id="285"/>
          </p14:sldIdLst>
        </p14:section>
        <p14:section name="De ervaringsdeskundigen" id="{0D6BD3C2-E963-4A0C-AEE0-9826D066CFFA}">
          <p14:sldIdLst>
            <p14:sldId id="273"/>
          </p14:sldIdLst>
        </p14:section>
        <p14:section name="Vragenrondje en aflsuiting" id="{FB80B29B-1436-44E3-A556-3F51749E60CC}">
          <p14:sldIdLst>
            <p14:sldId id="274"/>
            <p14:sldId id="393"/>
            <p14:sldId id="388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1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E90431-38A7-4863-8B8F-9B1D0136F7E9}" v="619" dt="2023-10-30T13:45:59.783"/>
    <p1510:client id="{8BFFA4B2-FD4B-401C-9D9E-F19C1434D964}" v="1" dt="2023-10-31T07:50:56.905"/>
    <p1510:client id="{EB3CACBC-037F-4CD3-B6C8-84E202745079}" v="4" dt="2023-10-30T13:58:35.1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68281" autoAdjust="0"/>
  </p:normalViewPr>
  <p:slideViewPr>
    <p:cSldViewPr>
      <p:cViewPr varScale="1">
        <p:scale>
          <a:sx n="41" d="100"/>
          <a:sy n="41" d="100"/>
        </p:scale>
        <p:origin x="108" y="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7.fntdata"/><Relationship Id="rId21" Type="http://schemas.openxmlformats.org/officeDocument/2006/relationships/slide" Target="slides/slide15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4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t van Groenendael" userId="a42e3d16-33de-467f-baa9-ed9e91cf22c4" providerId="ADAL" clId="{53E90431-38A7-4863-8B8F-9B1D0136F7E9}"/>
    <pc:docChg chg="undo custSel addSld delSld modSld sldOrd modSection">
      <pc:chgData name="Vincent van Groenendael" userId="a42e3d16-33de-467f-baa9-ed9e91cf22c4" providerId="ADAL" clId="{53E90431-38A7-4863-8B8F-9B1D0136F7E9}" dt="2023-10-30T13:51:46.575" v="443" actId="1076"/>
      <pc:docMkLst>
        <pc:docMk/>
      </pc:docMkLst>
      <pc:sldChg chg="modSp">
        <pc:chgData name="Vincent van Groenendael" userId="a42e3d16-33de-467f-baa9-ed9e91cf22c4" providerId="ADAL" clId="{53E90431-38A7-4863-8B8F-9B1D0136F7E9}" dt="2023-10-27T11:16:13.153" v="0" actId="20577"/>
        <pc:sldMkLst>
          <pc:docMk/>
          <pc:sldMk cId="1533719682" sldId="266"/>
        </pc:sldMkLst>
        <pc:graphicFrameChg chg="mod">
          <ac:chgData name="Vincent van Groenendael" userId="a42e3d16-33de-467f-baa9-ed9e91cf22c4" providerId="ADAL" clId="{53E90431-38A7-4863-8B8F-9B1D0136F7E9}" dt="2023-10-27T11:16:13.153" v="0" actId="20577"/>
          <ac:graphicFrameMkLst>
            <pc:docMk/>
            <pc:sldMk cId="1533719682" sldId="266"/>
            <ac:graphicFrameMk id="9" creationId="{02A258CE-C4DE-B1BF-1B33-23EFB21EA24A}"/>
          </ac:graphicFrameMkLst>
        </pc:graphicFrameChg>
      </pc:sldChg>
      <pc:sldChg chg="modSp mod">
        <pc:chgData name="Vincent van Groenendael" userId="a42e3d16-33de-467f-baa9-ed9e91cf22c4" providerId="ADAL" clId="{53E90431-38A7-4863-8B8F-9B1D0136F7E9}" dt="2023-10-27T11:23:10.939" v="70" actId="1076"/>
        <pc:sldMkLst>
          <pc:docMk/>
          <pc:sldMk cId="3009003746" sldId="272"/>
        </pc:sldMkLst>
        <pc:picChg chg="mod">
          <ac:chgData name="Vincent van Groenendael" userId="a42e3d16-33de-467f-baa9-ed9e91cf22c4" providerId="ADAL" clId="{53E90431-38A7-4863-8B8F-9B1D0136F7E9}" dt="2023-10-27T11:23:10.939" v="70" actId="1076"/>
          <ac:picMkLst>
            <pc:docMk/>
            <pc:sldMk cId="3009003746" sldId="272"/>
            <ac:picMk id="5" creationId="{C0E782C5-9A5D-BCAF-5460-C10FFFFCF3C3}"/>
          </ac:picMkLst>
        </pc:picChg>
      </pc:sldChg>
      <pc:sldChg chg="del">
        <pc:chgData name="Vincent van Groenendael" userId="a42e3d16-33de-467f-baa9-ed9e91cf22c4" providerId="ADAL" clId="{53E90431-38A7-4863-8B8F-9B1D0136F7E9}" dt="2023-10-30T08:00:28.391" v="300" actId="47"/>
        <pc:sldMkLst>
          <pc:docMk/>
          <pc:sldMk cId="4135577948" sldId="275"/>
        </pc:sldMkLst>
      </pc:sldChg>
      <pc:sldChg chg="modNotesTx">
        <pc:chgData name="Vincent van Groenendael" userId="a42e3d16-33de-467f-baa9-ed9e91cf22c4" providerId="ADAL" clId="{53E90431-38A7-4863-8B8F-9B1D0136F7E9}" dt="2023-10-27T12:16:31.566" v="289" actId="20577"/>
        <pc:sldMkLst>
          <pc:docMk/>
          <pc:sldMk cId="1265941128" sldId="277"/>
        </pc:sldMkLst>
      </pc:sldChg>
      <pc:sldChg chg="modSp">
        <pc:chgData name="Vincent van Groenendael" userId="a42e3d16-33de-467f-baa9-ed9e91cf22c4" providerId="ADAL" clId="{53E90431-38A7-4863-8B8F-9B1D0136F7E9}" dt="2023-10-27T11:17:03.886" v="5" actId="6549"/>
        <pc:sldMkLst>
          <pc:docMk/>
          <pc:sldMk cId="678941294" sldId="280"/>
        </pc:sldMkLst>
        <pc:spChg chg="mod">
          <ac:chgData name="Vincent van Groenendael" userId="a42e3d16-33de-467f-baa9-ed9e91cf22c4" providerId="ADAL" clId="{53E90431-38A7-4863-8B8F-9B1D0136F7E9}" dt="2023-10-27T11:17:03.886" v="5" actId="6549"/>
          <ac:spMkLst>
            <pc:docMk/>
            <pc:sldMk cId="678941294" sldId="280"/>
            <ac:spMk id="4" creationId="{839C9FBF-14E1-7AAB-48BD-0E608349B7D3}"/>
          </ac:spMkLst>
        </pc:spChg>
      </pc:sldChg>
      <pc:sldChg chg="addSp delSp modSp mod">
        <pc:chgData name="Vincent van Groenendael" userId="a42e3d16-33de-467f-baa9-ed9e91cf22c4" providerId="ADAL" clId="{53E90431-38A7-4863-8B8F-9B1D0136F7E9}" dt="2023-10-27T11:24:21.066" v="75" actId="20577"/>
        <pc:sldMkLst>
          <pc:docMk/>
          <pc:sldMk cId="1274980462" sldId="283"/>
        </pc:sldMkLst>
        <pc:spChg chg="mod">
          <ac:chgData name="Vincent van Groenendael" userId="a42e3d16-33de-467f-baa9-ed9e91cf22c4" providerId="ADAL" clId="{53E90431-38A7-4863-8B8F-9B1D0136F7E9}" dt="2023-10-27T11:20:44.482" v="30" actId="20577"/>
          <ac:spMkLst>
            <pc:docMk/>
            <pc:sldMk cId="1274980462" sldId="283"/>
            <ac:spMk id="3" creationId="{742032D7-B129-0759-BECB-4D7F44357C68}"/>
          </ac:spMkLst>
        </pc:spChg>
        <pc:spChg chg="mod">
          <ac:chgData name="Vincent van Groenendael" userId="a42e3d16-33de-467f-baa9-ed9e91cf22c4" providerId="ADAL" clId="{53E90431-38A7-4863-8B8F-9B1D0136F7E9}" dt="2023-10-27T11:24:21.066" v="75" actId="20577"/>
          <ac:spMkLst>
            <pc:docMk/>
            <pc:sldMk cId="1274980462" sldId="283"/>
            <ac:spMk id="5" creationId="{729F23CE-34F0-AE00-2CE0-8ACF52932506}"/>
          </ac:spMkLst>
        </pc:spChg>
        <pc:picChg chg="del">
          <ac:chgData name="Vincent van Groenendael" userId="a42e3d16-33de-467f-baa9-ed9e91cf22c4" providerId="ADAL" clId="{53E90431-38A7-4863-8B8F-9B1D0136F7E9}" dt="2023-10-27T11:19:38.337" v="6" actId="478"/>
          <ac:picMkLst>
            <pc:docMk/>
            <pc:sldMk cId="1274980462" sldId="283"/>
            <ac:picMk id="2" creationId="{E37D6BAB-FC9B-4A90-C9F7-4841F88314F0}"/>
          </ac:picMkLst>
        </pc:picChg>
        <pc:picChg chg="add mod modCrop">
          <ac:chgData name="Vincent van Groenendael" userId="a42e3d16-33de-467f-baa9-ed9e91cf22c4" providerId="ADAL" clId="{53E90431-38A7-4863-8B8F-9B1D0136F7E9}" dt="2023-10-27T11:24:15.332" v="74" actId="1076"/>
          <ac:picMkLst>
            <pc:docMk/>
            <pc:sldMk cId="1274980462" sldId="283"/>
            <ac:picMk id="4" creationId="{766E097F-DCD9-E9DB-EA55-CFE4F8033FFD}"/>
          </ac:picMkLst>
        </pc:picChg>
      </pc:sldChg>
      <pc:sldChg chg="modSp mod">
        <pc:chgData name="Vincent van Groenendael" userId="a42e3d16-33de-467f-baa9-ed9e91cf22c4" providerId="ADAL" clId="{53E90431-38A7-4863-8B8F-9B1D0136F7E9}" dt="2023-10-29T13:22:20.067" v="293" actId="1076"/>
        <pc:sldMkLst>
          <pc:docMk/>
          <pc:sldMk cId="1914935725" sldId="284"/>
        </pc:sldMkLst>
        <pc:picChg chg="mod">
          <ac:chgData name="Vincent van Groenendael" userId="a42e3d16-33de-467f-baa9-ed9e91cf22c4" providerId="ADAL" clId="{53E90431-38A7-4863-8B8F-9B1D0136F7E9}" dt="2023-10-29T13:22:20.067" v="293" actId="1076"/>
          <ac:picMkLst>
            <pc:docMk/>
            <pc:sldMk cId="1914935725" sldId="284"/>
            <ac:picMk id="8" creationId="{7C76D907-E22E-D587-2F03-935B96A672B7}"/>
          </ac:picMkLst>
        </pc:picChg>
      </pc:sldChg>
      <pc:sldChg chg="ord">
        <pc:chgData name="Vincent van Groenendael" userId="a42e3d16-33de-467f-baa9-ed9e91cf22c4" providerId="ADAL" clId="{53E90431-38A7-4863-8B8F-9B1D0136F7E9}" dt="2023-10-27T11:26:31.832" v="173"/>
        <pc:sldMkLst>
          <pc:docMk/>
          <pc:sldMk cId="3176677007" sldId="285"/>
        </pc:sldMkLst>
      </pc:sldChg>
      <pc:sldChg chg="addSp delSp modSp add mod">
        <pc:chgData name="Vincent van Groenendael" userId="a42e3d16-33de-467f-baa9-ed9e91cf22c4" providerId="ADAL" clId="{53E90431-38A7-4863-8B8F-9B1D0136F7E9}" dt="2023-10-27T11:27:24.987" v="185" actId="207"/>
        <pc:sldMkLst>
          <pc:docMk/>
          <pc:sldMk cId="2451401418" sldId="286"/>
        </pc:sldMkLst>
        <pc:spChg chg="mod">
          <ac:chgData name="Vincent van Groenendael" userId="a42e3d16-33de-467f-baa9-ed9e91cf22c4" providerId="ADAL" clId="{53E90431-38A7-4863-8B8F-9B1D0136F7E9}" dt="2023-10-27T11:22:28.649" v="69" actId="20577"/>
          <ac:spMkLst>
            <pc:docMk/>
            <pc:sldMk cId="2451401418" sldId="286"/>
            <ac:spMk id="3" creationId="{742032D7-B129-0759-BECB-4D7F44357C68}"/>
          </ac:spMkLst>
        </pc:spChg>
        <pc:spChg chg="add mod">
          <ac:chgData name="Vincent van Groenendael" userId="a42e3d16-33de-467f-baa9-ed9e91cf22c4" providerId="ADAL" clId="{53E90431-38A7-4863-8B8F-9B1D0136F7E9}" dt="2023-10-27T11:27:24.987" v="185" actId="207"/>
          <ac:spMkLst>
            <pc:docMk/>
            <pc:sldMk cId="2451401418" sldId="286"/>
            <ac:spMk id="7" creationId="{07393569-0DA2-BBBF-3E1E-FD19CB0097E4}"/>
          </ac:spMkLst>
        </pc:spChg>
        <pc:picChg chg="del">
          <ac:chgData name="Vincent van Groenendael" userId="a42e3d16-33de-467f-baa9-ed9e91cf22c4" providerId="ADAL" clId="{53E90431-38A7-4863-8B8F-9B1D0136F7E9}" dt="2023-10-27T11:21:37.552" v="32" actId="21"/>
          <ac:picMkLst>
            <pc:docMk/>
            <pc:sldMk cId="2451401418" sldId="286"/>
            <ac:picMk id="4" creationId="{CDC3D15D-BF88-25D5-51D9-F216D20D0ACB}"/>
          </ac:picMkLst>
        </pc:picChg>
        <pc:picChg chg="add mod">
          <ac:chgData name="Vincent van Groenendael" userId="a42e3d16-33de-467f-baa9-ed9e91cf22c4" providerId="ADAL" clId="{53E90431-38A7-4863-8B8F-9B1D0136F7E9}" dt="2023-10-27T11:24:31.005" v="76" actId="1076"/>
          <ac:picMkLst>
            <pc:docMk/>
            <pc:sldMk cId="2451401418" sldId="286"/>
            <ac:picMk id="5" creationId="{D5889085-5B7A-7E35-A6B6-EAAB28C1090F}"/>
          </ac:picMkLst>
        </pc:picChg>
        <pc:picChg chg="add mod">
          <ac:chgData name="Vincent van Groenendael" userId="a42e3d16-33de-467f-baa9-ed9e91cf22c4" providerId="ADAL" clId="{53E90431-38A7-4863-8B8F-9B1D0136F7E9}" dt="2023-10-27T11:25:40.512" v="85" actId="14100"/>
          <ac:picMkLst>
            <pc:docMk/>
            <pc:sldMk cId="2451401418" sldId="286"/>
            <ac:picMk id="6" creationId="{3D3F3B7A-4729-2CCD-68E8-9CA1129CBD09}"/>
          </ac:picMkLst>
        </pc:picChg>
      </pc:sldChg>
      <pc:sldChg chg="addSp delSp modSp mod">
        <pc:chgData name="Vincent van Groenendael" userId="a42e3d16-33de-467f-baa9-ed9e91cf22c4" providerId="ADAL" clId="{53E90431-38A7-4863-8B8F-9B1D0136F7E9}" dt="2023-10-30T13:51:46.575" v="443" actId="1076"/>
        <pc:sldMkLst>
          <pc:docMk/>
          <pc:sldMk cId="2393374100" sldId="388"/>
        </pc:sldMkLst>
        <pc:spChg chg="mod">
          <ac:chgData name="Vincent van Groenendael" userId="a42e3d16-33de-467f-baa9-ed9e91cf22c4" providerId="ADAL" clId="{53E90431-38A7-4863-8B8F-9B1D0136F7E9}" dt="2023-10-30T13:40:43.843" v="313" actId="2711"/>
          <ac:spMkLst>
            <pc:docMk/>
            <pc:sldMk cId="2393374100" sldId="388"/>
            <ac:spMk id="8" creationId="{3A95EA51-2FF4-5639-4250-237204834A81}"/>
          </ac:spMkLst>
        </pc:spChg>
        <pc:spChg chg="mod">
          <ac:chgData name="Vincent van Groenendael" userId="a42e3d16-33de-467f-baa9-ed9e91cf22c4" providerId="ADAL" clId="{53E90431-38A7-4863-8B8F-9B1D0136F7E9}" dt="2023-10-30T13:40:54.470" v="314" actId="2711"/>
          <ac:spMkLst>
            <pc:docMk/>
            <pc:sldMk cId="2393374100" sldId="388"/>
            <ac:spMk id="21" creationId="{641DB541-E405-04E9-513C-582CE056DBB7}"/>
          </ac:spMkLst>
        </pc:spChg>
        <pc:spChg chg="mod">
          <ac:chgData name="Vincent van Groenendael" userId="a42e3d16-33de-467f-baa9-ed9e91cf22c4" providerId="ADAL" clId="{53E90431-38A7-4863-8B8F-9B1D0136F7E9}" dt="2023-10-30T13:41:59.219" v="332" actId="1076"/>
          <ac:spMkLst>
            <pc:docMk/>
            <pc:sldMk cId="2393374100" sldId="388"/>
            <ac:spMk id="22" creationId="{351A47CF-DB3E-801F-504E-7920F72F2DEB}"/>
          </ac:spMkLst>
        </pc:spChg>
        <pc:spChg chg="mod">
          <ac:chgData name="Vincent van Groenendael" userId="a42e3d16-33de-467f-baa9-ed9e91cf22c4" providerId="ADAL" clId="{53E90431-38A7-4863-8B8F-9B1D0136F7E9}" dt="2023-10-30T13:47:24.333" v="396" actId="400"/>
          <ac:spMkLst>
            <pc:docMk/>
            <pc:sldMk cId="2393374100" sldId="388"/>
            <ac:spMk id="23" creationId="{9C7553E6-0A91-EC4F-72BD-3691A97998B1}"/>
          </ac:spMkLst>
        </pc:spChg>
        <pc:spChg chg="mod">
          <ac:chgData name="Vincent van Groenendael" userId="a42e3d16-33de-467f-baa9-ed9e91cf22c4" providerId="ADAL" clId="{53E90431-38A7-4863-8B8F-9B1D0136F7E9}" dt="2023-10-30T13:42:33.803" v="336" actId="1076"/>
          <ac:spMkLst>
            <pc:docMk/>
            <pc:sldMk cId="2393374100" sldId="388"/>
            <ac:spMk id="24" creationId="{82FABCAA-02ED-34FC-5907-E0C3B42465D6}"/>
          </ac:spMkLst>
        </pc:spChg>
        <pc:spChg chg="mod">
          <ac:chgData name="Vincent van Groenendael" userId="a42e3d16-33de-467f-baa9-ed9e91cf22c4" providerId="ADAL" clId="{53E90431-38A7-4863-8B8F-9B1D0136F7E9}" dt="2023-10-30T13:42:51.874" v="338" actId="1076"/>
          <ac:spMkLst>
            <pc:docMk/>
            <pc:sldMk cId="2393374100" sldId="388"/>
            <ac:spMk id="25" creationId="{C787C308-F02F-D3E8-5575-984F3FA7D587}"/>
          </ac:spMkLst>
        </pc:spChg>
        <pc:spChg chg="mod ord">
          <ac:chgData name="Vincent van Groenendael" userId="a42e3d16-33de-467f-baa9-ed9e91cf22c4" providerId="ADAL" clId="{53E90431-38A7-4863-8B8F-9B1D0136F7E9}" dt="2023-10-30T13:51:20.914" v="437" actId="207"/>
          <ac:spMkLst>
            <pc:docMk/>
            <pc:sldMk cId="2393374100" sldId="388"/>
            <ac:spMk id="26" creationId="{BF952D1B-EEEE-A5C7-4801-E106C2B2DB2D}"/>
          </ac:spMkLst>
        </pc:spChg>
        <pc:spChg chg="mod">
          <ac:chgData name="Vincent van Groenendael" userId="a42e3d16-33de-467f-baa9-ed9e91cf22c4" providerId="ADAL" clId="{53E90431-38A7-4863-8B8F-9B1D0136F7E9}" dt="2023-10-30T13:51:46.575" v="443" actId="1076"/>
          <ac:spMkLst>
            <pc:docMk/>
            <pc:sldMk cId="2393374100" sldId="388"/>
            <ac:spMk id="27" creationId="{BE8E8B5F-3B00-8EF7-D080-5DC103225A1E}"/>
          </ac:spMkLst>
        </pc:spChg>
        <pc:grpChg chg="mod">
          <ac:chgData name="Vincent van Groenendael" userId="a42e3d16-33de-467f-baa9-ed9e91cf22c4" providerId="ADAL" clId="{53E90431-38A7-4863-8B8F-9B1D0136F7E9}" dt="2023-10-30T13:47:12.575" v="394" actId="1076"/>
          <ac:grpSpMkLst>
            <pc:docMk/>
            <pc:sldMk cId="2393374100" sldId="388"/>
            <ac:grpSpMk id="9" creationId="{23BFD24B-163C-F976-A945-E6D851CB29CB}"/>
          </ac:grpSpMkLst>
        </pc:grpChg>
        <pc:grpChg chg="mod">
          <ac:chgData name="Vincent van Groenendael" userId="a42e3d16-33de-467f-baa9-ed9e91cf22c4" providerId="ADAL" clId="{53E90431-38A7-4863-8B8F-9B1D0136F7E9}" dt="2023-10-30T13:41:44.076" v="330" actId="1076"/>
          <ac:grpSpMkLst>
            <pc:docMk/>
            <pc:sldMk cId="2393374100" sldId="388"/>
            <ac:grpSpMk id="12" creationId="{4F2681C8-6A02-A0AD-CAFF-855347A86562}"/>
          </ac:grpSpMkLst>
        </pc:grpChg>
        <pc:picChg chg="add del">
          <ac:chgData name="Vincent van Groenendael" userId="a42e3d16-33de-467f-baa9-ed9e91cf22c4" providerId="ADAL" clId="{53E90431-38A7-4863-8B8F-9B1D0136F7E9}" dt="2023-10-30T13:39:18.042" v="304" actId="478"/>
          <ac:picMkLst>
            <pc:docMk/>
            <pc:sldMk cId="2393374100" sldId="388"/>
            <ac:picMk id="17" creationId="{79A0B94E-209C-8E5B-791D-A654B3C0E9CF}"/>
          </ac:picMkLst>
        </pc:picChg>
      </pc:sldChg>
      <pc:sldChg chg="addSp delSp modSp add del mod setBg">
        <pc:chgData name="Vincent van Groenendael" userId="a42e3d16-33de-467f-baa9-ed9e91cf22c4" providerId="ADAL" clId="{53E90431-38A7-4863-8B8F-9B1D0136F7E9}" dt="2023-10-30T13:46:27.870" v="393" actId="1076"/>
        <pc:sldMkLst>
          <pc:docMk/>
          <pc:sldMk cId="2888016133" sldId="393"/>
        </pc:sldMkLst>
        <pc:spChg chg="mod">
          <ac:chgData name="Vincent van Groenendael" userId="a42e3d16-33de-467f-baa9-ed9e91cf22c4" providerId="ADAL" clId="{53E90431-38A7-4863-8B8F-9B1D0136F7E9}" dt="2023-10-30T13:46:27.870" v="393" actId="1076"/>
          <ac:spMkLst>
            <pc:docMk/>
            <pc:sldMk cId="2888016133" sldId="393"/>
            <ac:spMk id="5" creationId="{6E2EA849-1DF3-5549-7C60-7744F96F31B0}"/>
          </ac:spMkLst>
        </pc:spChg>
        <pc:spChg chg="mod">
          <ac:chgData name="Vincent van Groenendael" userId="a42e3d16-33de-467f-baa9-ed9e91cf22c4" providerId="ADAL" clId="{53E90431-38A7-4863-8B8F-9B1D0136F7E9}" dt="2023-10-30T13:43:54.674" v="345" actId="207"/>
          <ac:spMkLst>
            <pc:docMk/>
            <pc:sldMk cId="2888016133" sldId="393"/>
            <ac:spMk id="10" creationId="{DFAF927B-DB46-4A3C-858C-194AD46F9972}"/>
          </ac:spMkLst>
        </pc:spChg>
        <pc:picChg chg="add mod">
          <ac:chgData name="Vincent van Groenendael" userId="a42e3d16-33de-467f-baa9-ed9e91cf22c4" providerId="ADAL" clId="{53E90431-38A7-4863-8B8F-9B1D0136F7E9}" dt="2023-10-30T13:46:16.734" v="392" actId="1076"/>
          <ac:picMkLst>
            <pc:docMk/>
            <pc:sldMk cId="2888016133" sldId="393"/>
            <ac:picMk id="2" creationId="{435FFF8C-29B0-66F5-DA9D-285BED2BC83A}"/>
          </ac:picMkLst>
        </pc:picChg>
        <pc:picChg chg="del">
          <ac:chgData name="Vincent van Groenendael" userId="a42e3d16-33de-467f-baa9-ed9e91cf22c4" providerId="ADAL" clId="{53E90431-38A7-4863-8B8F-9B1D0136F7E9}" dt="2023-10-30T13:44:00.888" v="346" actId="478"/>
          <ac:picMkLst>
            <pc:docMk/>
            <pc:sldMk cId="2888016133" sldId="393"/>
            <ac:picMk id="3" creationId="{4FBCDBAE-AF8A-72F6-6518-EC1A3855530C}"/>
          </ac:picMkLst>
        </pc:picChg>
        <pc:picChg chg="del">
          <ac:chgData name="Vincent van Groenendael" userId="a42e3d16-33de-467f-baa9-ed9e91cf22c4" providerId="ADAL" clId="{53E90431-38A7-4863-8B8F-9B1D0136F7E9}" dt="2023-10-30T13:44:03.106" v="348" actId="478"/>
          <ac:picMkLst>
            <pc:docMk/>
            <pc:sldMk cId="2888016133" sldId="393"/>
            <ac:picMk id="7" creationId="{4E06953F-66C6-A38B-4D09-39AFEA7A734A}"/>
          </ac:picMkLst>
        </pc:picChg>
        <pc:picChg chg="del">
          <ac:chgData name="Vincent van Groenendael" userId="a42e3d16-33de-467f-baa9-ed9e91cf22c4" providerId="ADAL" clId="{53E90431-38A7-4863-8B8F-9B1D0136F7E9}" dt="2023-10-30T13:44:02.113" v="347" actId="478"/>
          <ac:picMkLst>
            <pc:docMk/>
            <pc:sldMk cId="2888016133" sldId="393"/>
            <ac:picMk id="8" creationId="{79180920-0F89-0C79-D814-F7F87DE29DEC}"/>
          </ac:picMkLst>
        </pc:picChg>
        <pc:picChg chg="del">
          <ac:chgData name="Vincent van Groenendael" userId="a42e3d16-33de-467f-baa9-ed9e91cf22c4" providerId="ADAL" clId="{53E90431-38A7-4863-8B8F-9B1D0136F7E9}" dt="2023-10-30T13:44:04.221" v="349" actId="478"/>
          <ac:picMkLst>
            <pc:docMk/>
            <pc:sldMk cId="2888016133" sldId="393"/>
            <ac:picMk id="15" creationId="{9893CCBD-771C-216D-CC83-B557026DE5B9}"/>
          </ac:picMkLst>
        </pc:picChg>
      </pc:sldChg>
    </pc:docChg>
  </pc:docChgLst>
  <pc:docChgLst>
    <pc:chgData name="Vincent van Groenendael" userId="S::grn@sgweredi.nl::a42e3d16-33de-467f-baa9-ed9e91cf22c4" providerId="AD" clId="Web-{8BFFA4B2-FD4B-401C-9D9E-F19C1434D964}"/>
    <pc:docChg chg="modSld">
      <pc:chgData name="Vincent van Groenendael" userId="S::grn@sgweredi.nl::a42e3d16-33de-467f-baa9-ed9e91cf22c4" providerId="AD" clId="Web-{8BFFA4B2-FD4B-401C-9D9E-F19C1434D964}" dt="2023-10-31T07:50:56.905" v="0"/>
      <pc:docMkLst>
        <pc:docMk/>
      </pc:docMkLst>
      <pc:sldChg chg="modSp">
        <pc:chgData name="Vincent van Groenendael" userId="S::grn@sgweredi.nl::a42e3d16-33de-467f-baa9-ed9e91cf22c4" providerId="AD" clId="Web-{8BFFA4B2-FD4B-401C-9D9E-F19C1434D964}" dt="2023-10-31T07:50:56.905" v="0"/>
        <pc:sldMkLst>
          <pc:docMk/>
          <pc:sldMk cId="3009003746" sldId="272"/>
        </pc:sldMkLst>
        <pc:picChg chg="ord">
          <ac:chgData name="Vincent van Groenendael" userId="S::grn@sgweredi.nl::a42e3d16-33de-467f-baa9-ed9e91cf22c4" providerId="AD" clId="Web-{8BFFA4B2-FD4B-401C-9D9E-F19C1434D964}" dt="2023-10-31T07:50:56.905" v="0"/>
          <ac:picMkLst>
            <pc:docMk/>
            <pc:sldMk cId="3009003746" sldId="272"/>
            <ac:picMk id="19" creationId="{CF0303B5-15D6-FCEF-61D5-1109B10F031E}"/>
          </ac:picMkLst>
        </pc:picChg>
      </pc:sldChg>
    </pc:docChg>
  </pc:docChgLst>
  <pc:docChgLst>
    <pc:chgData name="Vincent van Groenendael" userId="S::grn@sgweredi.nl::a42e3d16-33de-467f-baa9-ed9e91cf22c4" providerId="AD" clId="Web-{EB3CACBC-037F-4CD3-B6C8-84E202745079}"/>
    <pc:docChg chg="modSld">
      <pc:chgData name="Vincent van Groenendael" userId="S::grn@sgweredi.nl::a42e3d16-33de-467f-baa9-ed9e91cf22c4" providerId="AD" clId="Web-{EB3CACBC-037F-4CD3-B6C8-84E202745079}" dt="2023-10-30T13:58:35.142" v="1" actId="20577"/>
      <pc:docMkLst>
        <pc:docMk/>
      </pc:docMkLst>
      <pc:sldChg chg="modSp">
        <pc:chgData name="Vincent van Groenendael" userId="S::grn@sgweredi.nl::a42e3d16-33de-467f-baa9-ed9e91cf22c4" providerId="AD" clId="Web-{EB3CACBC-037F-4CD3-B6C8-84E202745079}" dt="2023-10-30T13:58:35.142" v="1" actId="20577"/>
        <pc:sldMkLst>
          <pc:docMk/>
          <pc:sldMk cId="2393374100" sldId="388"/>
        </pc:sldMkLst>
        <pc:spChg chg="mod">
          <ac:chgData name="Vincent van Groenendael" userId="S::grn@sgweredi.nl::a42e3d16-33de-467f-baa9-ed9e91cf22c4" providerId="AD" clId="Web-{EB3CACBC-037F-4CD3-B6C8-84E202745079}" dt="2023-10-30T13:58:35.142" v="1" actId="20577"/>
          <ac:spMkLst>
            <pc:docMk/>
            <pc:sldMk cId="2393374100" sldId="388"/>
            <ac:spMk id="23" creationId="{9C7553E6-0A91-EC4F-72BD-3691A97998B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5CAE1C-0009-41FA-AED6-64837533376D}" type="doc">
      <dgm:prSet loTypeId="urn:microsoft.com/office/officeart/2005/8/layout/process1" loCatId="process" qsTypeId="urn:microsoft.com/office/officeart/2005/8/quickstyle/simple2" qsCatId="simple" csTypeId="urn:microsoft.com/office/officeart/2005/8/colors/accent1_2" csCatId="accent1" phldr="1"/>
      <dgm:spPr/>
    </dgm:pt>
    <dgm:pt modelId="{93BF7707-DADE-4214-BF88-ADECA3423CDB}">
      <dgm:prSet phldrT="[Tekst]"/>
      <dgm:spPr>
        <a:solidFill>
          <a:srgbClr val="AD182E"/>
        </a:solidFill>
      </dgm:spPr>
      <dgm:t>
        <a:bodyPr/>
        <a:lstStyle/>
        <a:p>
          <a:pPr algn="l"/>
          <a:r>
            <a:rPr lang="nl-NL" dirty="0">
              <a:latin typeface="Arial" panose="020B0604020202020204" pitchFamily="34" charset="0"/>
              <a:cs typeface="Arial" panose="020B0604020202020204" pitchFamily="34" charset="0"/>
            </a:rPr>
            <a:t>Monique de Wal</a:t>
          </a:r>
        </a:p>
        <a:p>
          <a:pPr algn="l"/>
          <a:r>
            <a:rPr lang="nl-NL" dirty="0">
              <a:latin typeface="Arial" panose="020B0604020202020204" pitchFamily="34" charset="0"/>
              <a:cs typeface="Arial" panose="020B0604020202020204" pitchFamily="34" charset="0"/>
            </a:rPr>
            <a:t>Docent Frans</a:t>
          </a:r>
        </a:p>
        <a:p>
          <a:pPr algn="l"/>
          <a:r>
            <a:rPr lang="nl-NL" dirty="0">
              <a:latin typeface="Arial" panose="020B0604020202020204" pitchFamily="34" charset="0"/>
              <a:cs typeface="Arial" panose="020B0604020202020204" pitchFamily="34" charset="0"/>
            </a:rPr>
            <a:t>Mentor gymnasium </a:t>
          </a:r>
        </a:p>
      </dgm:t>
    </dgm:pt>
    <dgm:pt modelId="{5785AE56-B591-4CDB-9519-3CC79FE2FD43}" type="parTrans" cxnId="{F6B1684C-8D1E-4643-8D26-C9BAAA8BD495}">
      <dgm:prSet/>
      <dgm:spPr/>
      <dgm:t>
        <a:bodyPr/>
        <a:lstStyle/>
        <a:p>
          <a:endParaRPr lang="nl-NL"/>
        </a:p>
      </dgm:t>
    </dgm:pt>
    <dgm:pt modelId="{8774DE8F-06BD-49AB-A2B6-5D0BF0FB1614}" type="sibTrans" cxnId="{F6B1684C-8D1E-4643-8D26-C9BAAA8BD495}">
      <dgm:prSet/>
      <dgm:spPr>
        <a:solidFill>
          <a:srgbClr val="AD182E"/>
        </a:solidFill>
        <a:ln w="76200">
          <a:solidFill>
            <a:schemeClr val="tx1"/>
          </a:solidFill>
        </a:ln>
      </dgm:spPr>
      <dgm:t>
        <a:bodyPr/>
        <a:lstStyle/>
        <a:p>
          <a:endParaRPr lang="nl-NL"/>
        </a:p>
      </dgm:t>
    </dgm:pt>
    <dgm:pt modelId="{612F804D-11D0-4D82-8207-81DE8F64F95F}">
      <dgm:prSet/>
      <dgm:spPr>
        <a:solidFill>
          <a:srgbClr val="AD182E"/>
        </a:solidFill>
      </dgm:spPr>
      <dgm:t>
        <a:bodyPr/>
        <a:lstStyle/>
        <a:p>
          <a:r>
            <a:rPr lang="nl-NL" dirty="0"/>
            <a:t>Deel 2:</a:t>
          </a:r>
        </a:p>
        <a:p>
          <a:r>
            <a:rPr lang="nl-NL" dirty="0"/>
            <a:t>Ervaringsdeskundigen</a:t>
          </a:r>
        </a:p>
      </dgm:t>
    </dgm:pt>
    <dgm:pt modelId="{BD271153-8777-4DB2-BC00-E256155D3AB2}" type="parTrans" cxnId="{017CA792-370F-4ADF-9E5F-36CB0115D1F9}">
      <dgm:prSet/>
      <dgm:spPr/>
      <dgm:t>
        <a:bodyPr/>
        <a:lstStyle/>
        <a:p>
          <a:endParaRPr lang="nl-NL"/>
        </a:p>
      </dgm:t>
    </dgm:pt>
    <dgm:pt modelId="{0BE78F89-7F73-47EA-953D-93A108D4F6EE}" type="sibTrans" cxnId="{017CA792-370F-4ADF-9E5F-36CB0115D1F9}">
      <dgm:prSet/>
      <dgm:spPr/>
      <dgm:t>
        <a:bodyPr/>
        <a:lstStyle/>
        <a:p>
          <a:endParaRPr lang="nl-NL"/>
        </a:p>
      </dgm:t>
    </dgm:pt>
    <dgm:pt modelId="{9FAA2F3E-7DE7-407C-8317-B198871EDE64}" type="pres">
      <dgm:prSet presAssocID="{A75CAE1C-0009-41FA-AED6-64837533376D}" presName="Name0" presStyleCnt="0">
        <dgm:presLayoutVars>
          <dgm:dir/>
          <dgm:resizeHandles val="exact"/>
        </dgm:presLayoutVars>
      </dgm:prSet>
      <dgm:spPr/>
    </dgm:pt>
    <dgm:pt modelId="{75065E80-A97E-445F-9B5F-27CDDA06AC48}" type="pres">
      <dgm:prSet presAssocID="{93BF7707-DADE-4214-BF88-ADECA3423CDB}" presName="node" presStyleLbl="node1" presStyleIdx="0" presStyleCnt="2">
        <dgm:presLayoutVars>
          <dgm:bulletEnabled val="1"/>
        </dgm:presLayoutVars>
      </dgm:prSet>
      <dgm:spPr/>
    </dgm:pt>
    <dgm:pt modelId="{633D293F-6561-4FD5-9F1E-FF9A7F5C115F}" type="pres">
      <dgm:prSet presAssocID="{8774DE8F-06BD-49AB-A2B6-5D0BF0FB1614}" presName="sibTrans" presStyleLbl="sibTrans2D1" presStyleIdx="0" presStyleCnt="1"/>
      <dgm:spPr/>
    </dgm:pt>
    <dgm:pt modelId="{D35E190D-9DB1-4966-926D-AC2721BCC43D}" type="pres">
      <dgm:prSet presAssocID="{8774DE8F-06BD-49AB-A2B6-5D0BF0FB1614}" presName="connectorText" presStyleLbl="sibTrans2D1" presStyleIdx="0" presStyleCnt="1"/>
      <dgm:spPr/>
    </dgm:pt>
    <dgm:pt modelId="{8A20949C-A78C-410C-B860-6628685982DA}" type="pres">
      <dgm:prSet presAssocID="{612F804D-11D0-4D82-8207-81DE8F64F95F}" presName="node" presStyleLbl="node1" presStyleIdx="1" presStyleCnt="2">
        <dgm:presLayoutVars>
          <dgm:bulletEnabled val="1"/>
        </dgm:presLayoutVars>
      </dgm:prSet>
      <dgm:spPr/>
    </dgm:pt>
  </dgm:ptLst>
  <dgm:cxnLst>
    <dgm:cxn modelId="{9C3C5A62-B744-48DB-A14A-024E5814C70E}" type="presOf" srcId="{8774DE8F-06BD-49AB-A2B6-5D0BF0FB1614}" destId="{D35E190D-9DB1-4966-926D-AC2721BCC43D}" srcOrd="1" destOrd="0" presId="urn:microsoft.com/office/officeart/2005/8/layout/process1"/>
    <dgm:cxn modelId="{F6B1684C-8D1E-4643-8D26-C9BAAA8BD495}" srcId="{A75CAE1C-0009-41FA-AED6-64837533376D}" destId="{93BF7707-DADE-4214-BF88-ADECA3423CDB}" srcOrd="0" destOrd="0" parTransId="{5785AE56-B591-4CDB-9519-3CC79FE2FD43}" sibTransId="{8774DE8F-06BD-49AB-A2B6-5D0BF0FB1614}"/>
    <dgm:cxn modelId="{0362894C-1301-48B7-9B4F-02546E67CDCA}" type="presOf" srcId="{A75CAE1C-0009-41FA-AED6-64837533376D}" destId="{9FAA2F3E-7DE7-407C-8317-B198871EDE64}" srcOrd="0" destOrd="0" presId="urn:microsoft.com/office/officeart/2005/8/layout/process1"/>
    <dgm:cxn modelId="{017CA792-370F-4ADF-9E5F-36CB0115D1F9}" srcId="{A75CAE1C-0009-41FA-AED6-64837533376D}" destId="{612F804D-11D0-4D82-8207-81DE8F64F95F}" srcOrd="1" destOrd="0" parTransId="{BD271153-8777-4DB2-BC00-E256155D3AB2}" sibTransId="{0BE78F89-7F73-47EA-953D-93A108D4F6EE}"/>
    <dgm:cxn modelId="{5C84DDA1-276A-4986-A79F-DDF0FD595A70}" type="presOf" srcId="{612F804D-11D0-4D82-8207-81DE8F64F95F}" destId="{8A20949C-A78C-410C-B860-6628685982DA}" srcOrd="0" destOrd="0" presId="urn:microsoft.com/office/officeart/2005/8/layout/process1"/>
    <dgm:cxn modelId="{1B1FACCB-5465-40C9-9813-66CCF8E4091A}" type="presOf" srcId="{8774DE8F-06BD-49AB-A2B6-5D0BF0FB1614}" destId="{633D293F-6561-4FD5-9F1E-FF9A7F5C115F}" srcOrd="0" destOrd="0" presId="urn:microsoft.com/office/officeart/2005/8/layout/process1"/>
    <dgm:cxn modelId="{1D4333F6-7958-48BB-B130-B9095DBBDDBA}" type="presOf" srcId="{93BF7707-DADE-4214-BF88-ADECA3423CDB}" destId="{75065E80-A97E-445F-9B5F-27CDDA06AC48}" srcOrd="0" destOrd="0" presId="urn:microsoft.com/office/officeart/2005/8/layout/process1"/>
    <dgm:cxn modelId="{1BD3AACB-C6FB-46F4-80DB-3205FC41571B}" type="presParOf" srcId="{9FAA2F3E-7DE7-407C-8317-B198871EDE64}" destId="{75065E80-A97E-445F-9B5F-27CDDA06AC48}" srcOrd="0" destOrd="0" presId="urn:microsoft.com/office/officeart/2005/8/layout/process1"/>
    <dgm:cxn modelId="{9CC6B2F8-C301-4658-905B-171FD6D17C08}" type="presParOf" srcId="{9FAA2F3E-7DE7-407C-8317-B198871EDE64}" destId="{633D293F-6561-4FD5-9F1E-FF9A7F5C115F}" srcOrd="1" destOrd="0" presId="urn:microsoft.com/office/officeart/2005/8/layout/process1"/>
    <dgm:cxn modelId="{DF770DDB-5079-4BEF-8CA6-5EDC8DEA876D}" type="presParOf" srcId="{633D293F-6561-4FD5-9F1E-FF9A7F5C115F}" destId="{D35E190D-9DB1-4966-926D-AC2721BCC43D}" srcOrd="0" destOrd="0" presId="urn:microsoft.com/office/officeart/2005/8/layout/process1"/>
    <dgm:cxn modelId="{B8F25ABC-EFE3-4A72-89F1-2AF7E4AB560D}" type="presParOf" srcId="{9FAA2F3E-7DE7-407C-8317-B198871EDE64}" destId="{8A20949C-A78C-410C-B860-6628685982DA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5CAE1C-0009-41FA-AED6-64837533376D}" type="doc">
      <dgm:prSet loTypeId="urn:microsoft.com/office/officeart/2005/8/layout/process1" loCatId="process" qsTypeId="urn:microsoft.com/office/officeart/2005/8/quickstyle/simple2" qsCatId="simple" csTypeId="urn:microsoft.com/office/officeart/2005/8/colors/accent1_2" csCatId="accent1" phldr="1"/>
      <dgm:spPr/>
    </dgm:pt>
    <dgm:pt modelId="{93BF7707-DADE-4214-BF88-ADECA3423CDB}">
      <dgm:prSet phldrT="[Tekst]"/>
      <dgm:spPr>
        <a:solidFill>
          <a:srgbClr val="AD182E"/>
        </a:solidFill>
      </dgm:spPr>
      <dgm:t>
        <a:bodyPr/>
        <a:lstStyle/>
        <a:p>
          <a:pPr algn="l"/>
          <a:r>
            <a:rPr lang="nl-NL" dirty="0">
              <a:latin typeface="Arial" panose="020B0604020202020204" pitchFamily="34" charset="0"/>
              <a:cs typeface="Arial" panose="020B0604020202020204" pitchFamily="34" charset="0"/>
            </a:rPr>
            <a:t>Vincent van Groenendael</a:t>
          </a:r>
        </a:p>
        <a:p>
          <a:pPr algn="l"/>
          <a:r>
            <a:rPr lang="nl-NL" dirty="0">
              <a:latin typeface="Arial" panose="020B0604020202020204" pitchFamily="34" charset="0"/>
              <a:cs typeface="Arial" panose="020B0604020202020204" pitchFamily="34" charset="0"/>
            </a:rPr>
            <a:t>Docent geschiedenis</a:t>
          </a:r>
        </a:p>
        <a:p>
          <a:pPr algn="l"/>
          <a:r>
            <a:rPr lang="nl-NL" dirty="0">
              <a:latin typeface="Arial" panose="020B0604020202020204" pitchFamily="34" charset="0"/>
              <a:cs typeface="Arial" panose="020B0604020202020204" pitchFamily="34" charset="0"/>
            </a:rPr>
            <a:t>Teamleider vwo 3-4-5-6</a:t>
          </a:r>
        </a:p>
      </dgm:t>
    </dgm:pt>
    <dgm:pt modelId="{5785AE56-B591-4CDB-9519-3CC79FE2FD43}" type="parTrans" cxnId="{F6B1684C-8D1E-4643-8D26-C9BAAA8BD495}">
      <dgm:prSet/>
      <dgm:spPr/>
      <dgm:t>
        <a:bodyPr/>
        <a:lstStyle/>
        <a:p>
          <a:endParaRPr lang="nl-NL"/>
        </a:p>
      </dgm:t>
    </dgm:pt>
    <dgm:pt modelId="{8774DE8F-06BD-49AB-A2B6-5D0BF0FB1614}" type="sibTrans" cxnId="{F6B1684C-8D1E-4643-8D26-C9BAAA8BD495}">
      <dgm:prSet/>
      <dgm:spPr>
        <a:solidFill>
          <a:srgbClr val="AD182E"/>
        </a:solidFill>
        <a:ln w="76200">
          <a:solidFill>
            <a:schemeClr val="tx1"/>
          </a:solidFill>
        </a:ln>
      </dgm:spPr>
      <dgm:t>
        <a:bodyPr/>
        <a:lstStyle/>
        <a:p>
          <a:endParaRPr lang="nl-NL"/>
        </a:p>
      </dgm:t>
    </dgm:pt>
    <dgm:pt modelId="{612F804D-11D0-4D82-8207-81DE8F64F95F}">
      <dgm:prSet/>
      <dgm:spPr>
        <a:solidFill>
          <a:srgbClr val="AD182E"/>
        </a:solidFill>
      </dgm:spPr>
      <dgm:t>
        <a:bodyPr/>
        <a:lstStyle/>
        <a:p>
          <a:r>
            <a:rPr lang="nl-NL" dirty="0">
              <a:latin typeface="Arial" panose="020B0604020202020204" pitchFamily="34" charset="0"/>
              <a:cs typeface="Arial" panose="020B0604020202020204" pitchFamily="34" charset="0"/>
            </a:rPr>
            <a:t>Deel 1:</a:t>
          </a:r>
        </a:p>
        <a:p>
          <a:r>
            <a:rPr lang="nl-NL" dirty="0">
              <a:latin typeface="Arial" panose="020B0604020202020204" pitchFamily="34" charset="0"/>
              <a:cs typeface="Arial" panose="020B0604020202020204" pitchFamily="34" charset="0"/>
            </a:rPr>
            <a:t>Achtergrondinformatie</a:t>
          </a:r>
        </a:p>
      </dgm:t>
    </dgm:pt>
    <dgm:pt modelId="{BD271153-8777-4DB2-BC00-E256155D3AB2}" type="parTrans" cxnId="{017CA792-370F-4ADF-9E5F-36CB0115D1F9}">
      <dgm:prSet/>
      <dgm:spPr/>
      <dgm:t>
        <a:bodyPr/>
        <a:lstStyle/>
        <a:p>
          <a:endParaRPr lang="nl-NL"/>
        </a:p>
      </dgm:t>
    </dgm:pt>
    <dgm:pt modelId="{0BE78F89-7F73-47EA-953D-93A108D4F6EE}" type="sibTrans" cxnId="{017CA792-370F-4ADF-9E5F-36CB0115D1F9}">
      <dgm:prSet/>
      <dgm:spPr/>
      <dgm:t>
        <a:bodyPr/>
        <a:lstStyle/>
        <a:p>
          <a:endParaRPr lang="nl-NL"/>
        </a:p>
      </dgm:t>
    </dgm:pt>
    <dgm:pt modelId="{9FAA2F3E-7DE7-407C-8317-B198871EDE64}" type="pres">
      <dgm:prSet presAssocID="{A75CAE1C-0009-41FA-AED6-64837533376D}" presName="Name0" presStyleCnt="0">
        <dgm:presLayoutVars>
          <dgm:dir/>
          <dgm:resizeHandles val="exact"/>
        </dgm:presLayoutVars>
      </dgm:prSet>
      <dgm:spPr/>
    </dgm:pt>
    <dgm:pt modelId="{75065E80-A97E-445F-9B5F-27CDDA06AC48}" type="pres">
      <dgm:prSet presAssocID="{93BF7707-DADE-4214-BF88-ADECA3423CDB}" presName="node" presStyleLbl="node1" presStyleIdx="0" presStyleCnt="2">
        <dgm:presLayoutVars>
          <dgm:bulletEnabled val="1"/>
        </dgm:presLayoutVars>
      </dgm:prSet>
      <dgm:spPr/>
    </dgm:pt>
    <dgm:pt modelId="{633D293F-6561-4FD5-9F1E-FF9A7F5C115F}" type="pres">
      <dgm:prSet presAssocID="{8774DE8F-06BD-49AB-A2B6-5D0BF0FB1614}" presName="sibTrans" presStyleLbl="sibTrans2D1" presStyleIdx="0" presStyleCnt="1" custLinFactNeighborX="-2907" custLinFactNeighborY="-2687"/>
      <dgm:spPr/>
    </dgm:pt>
    <dgm:pt modelId="{D35E190D-9DB1-4966-926D-AC2721BCC43D}" type="pres">
      <dgm:prSet presAssocID="{8774DE8F-06BD-49AB-A2B6-5D0BF0FB1614}" presName="connectorText" presStyleLbl="sibTrans2D1" presStyleIdx="0" presStyleCnt="1"/>
      <dgm:spPr/>
    </dgm:pt>
    <dgm:pt modelId="{8A20949C-A78C-410C-B860-6628685982DA}" type="pres">
      <dgm:prSet presAssocID="{612F804D-11D0-4D82-8207-81DE8F64F95F}" presName="node" presStyleLbl="node1" presStyleIdx="1" presStyleCnt="2">
        <dgm:presLayoutVars>
          <dgm:bulletEnabled val="1"/>
        </dgm:presLayoutVars>
      </dgm:prSet>
      <dgm:spPr/>
    </dgm:pt>
  </dgm:ptLst>
  <dgm:cxnLst>
    <dgm:cxn modelId="{9C3C5A62-B744-48DB-A14A-024E5814C70E}" type="presOf" srcId="{8774DE8F-06BD-49AB-A2B6-5D0BF0FB1614}" destId="{D35E190D-9DB1-4966-926D-AC2721BCC43D}" srcOrd="1" destOrd="0" presId="urn:microsoft.com/office/officeart/2005/8/layout/process1"/>
    <dgm:cxn modelId="{F6B1684C-8D1E-4643-8D26-C9BAAA8BD495}" srcId="{A75CAE1C-0009-41FA-AED6-64837533376D}" destId="{93BF7707-DADE-4214-BF88-ADECA3423CDB}" srcOrd="0" destOrd="0" parTransId="{5785AE56-B591-4CDB-9519-3CC79FE2FD43}" sibTransId="{8774DE8F-06BD-49AB-A2B6-5D0BF0FB1614}"/>
    <dgm:cxn modelId="{0362894C-1301-48B7-9B4F-02546E67CDCA}" type="presOf" srcId="{A75CAE1C-0009-41FA-AED6-64837533376D}" destId="{9FAA2F3E-7DE7-407C-8317-B198871EDE64}" srcOrd="0" destOrd="0" presId="urn:microsoft.com/office/officeart/2005/8/layout/process1"/>
    <dgm:cxn modelId="{017CA792-370F-4ADF-9E5F-36CB0115D1F9}" srcId="{A75CAE1C-0009-41FA-AED6-64837533376D}" destId="{612F804D-11D0-4D82-8207-81DE8F64F95F}" srcOrd="1" destOrd="0" parTransId="{BD271153-8777-4DB2-BC00-E256155D3AB2}" sibTransId="{0BE78F89-7F73-47EA-953D-93A108D4F6EE}"/>
    <dgm:cxn modelId="{5C84DDA1-276A-4986-A79F-DDF0FD595A70}" type="presOf" srcId="{612F804D-11D0-4D82-8207-81DE8F64F95F}" destId="{8A20949C-A78C-410C-B860-6628685982DA}" srcOrd="0" destOrd="0" presId="urn:microsoft.com/office/officeart/2005/8/layout/process1"/>
    <dgm:cxn modelId="{1B1FACCB-5465-40C9-9813-66CCF8E4091A}" type="presOf" srcId="{8774DE8F-06BD-49AB-A2B6-5D0BF0FB1614}" destId="{633D293F-6561-4FD5-9F1E-FF9A7F5C115F}" srcOrd="0" destOrd="0" presId="urn:microsoft.com/office/officeart/2005/8/layout/process1"/>
    <dgm:cxn modelId="{1D4333F6-7958-48BB-B130-B9095DBBDDBA}" type="presOf" srcId="{93BF7707-DADE-4214-BF88-ADECA3423CDB}" destId="{75065E80-A97E-445F-9B5F-27CDDA06AC48}" srcOrd="0" destOrd="0" presId="urn:microsoft.com/office/officeart/2005/8/layout/process1"/>
    <dgm:cxn modelId="{1BD3AACB-C6FB-46F4-80DB-3205FC41571B}" type="presParOf" srcId="{9FAA2F3E-7DE7-407C-8317-B198871EDE64}" destId="{75065E80-A97E-445F-9B5F-27CDDA06AC48}" srcOrd="0" destOrd="0" presId="urn:microsoft.com/office/officeart/2005/8/layout/process1"/>
    <dgm:cxn modelId="{9CC6B2F8-C301-4658-905B-171FD6D17C08}" type="presParOf" srcId="{9FAA2F3E-7DE7-407C-8317-B198871EDE64}" destId="{633D293F-6561-4FD5-9F1E-FF9A7F5C115F}" srcOrd="1" destOrd="0" presId="urn:microsoft.com/office/officeart/2005/8/layout/process1"/>
    <dgm:cxn modelId="{DF770DDB-5079-4BEF-8CA6-5EDC8DEA876D}" type="presParOf" srcId="{633D293F-6561-4FD5-9F1E-FF9A7F5C115F}" destId="{D35E190D-9DB1-4966-926D-AC2721BCC43D}" srcOrd="0" destOrd="0" presId="urn:microsoft.com/office/officeart/2005/8/layout/process1"/>
    <dgm:cxn modelId="{B8F25ABC-EFE3-4A72-89F1-2AF7E4AB560D}" type="presParOf" srcId="{9FAA2F3E-7DE7-407C-8317-B198871EDE64}" destId="{8A20949C-A78C-410C-B860-6628685982DA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065E80-A97E-445F-9B5F-27CDDA06AC48}">
      <dsp:nvSpPr>
        <dsp:cNvPr id="0" name=""/>
        <dsp:cNvSpPr/>
      </dsp:nvSpPr>
      <dsp:spPr>
        <a:xfrm>
          <a:off x="2187" y="0"/>
          <a:ext cx="4665426" cy="2150595"/>
        </a:xfrm>
        <a:prstGeom prst="roundRect">
          <a:avLst>
            <a:gd name="adj" fmla="val 10000"/>
          </a:avLst>
        </a:prstGeom>
        <a:solidFill>
          <a:srgbClr val="AD182E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 dirty="0">
              <a:latin typeface="Arial" panose="020B0604020202020204" pitchFamily="34" charset="0"/>
              <a:cs typeface="Arial" panose="020B0604020202020204" pitchFamily="34" charset="0"/>
            </a:rPr>
            <a:t>Monique de Wal</a:t>
          </a:r>
        </a:p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 dirty="0">
              <a:latin typeface="Arial" panose="020B0604020202020204" pitchFamily="34" charset="0"/>
              <a:cs typeface="Arial" panose="020B0604020202020204" pitchFamily="34" charset="0"/>
            </a:rPr>
            <a:t>Docent Frans</a:t>
          </a:r>
        </a:p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 dirty="0">
              <a:latin typeface="Arial" panose="020B0604020202020204" pitchFamily="34" charset="0"/>
              <a:cs typeface="Arial" panose="020B0604020202020204" pitchFamily="34" charset="0"/>
            </a:rPr>
            <a:t>Mentor gymnasium </a:t>
          </a:r>
        </a:p>
      </dsp:txBody>
      <dsp:txXfrm>
        <a:off x="65176" y="62989"/>
        <a:ext cx="4539448" cy="2024617"/>
      </dsp:txXfrm>
    </dsp:sp>
    <dsp:sp modelId="{633D293F-6561-4FD5-9F1E-FF9A7F5C115F}">
      <dsp:nvSpPr>
        <dsp:cNvPr id="0" name=""/>
        <dsp:cNvSpPr/>
      </dsp:nvSpPr>
      <dsp:spPr>
        <a:xfrm>
          <a:off x="5134157" y="496784"/>
          <a:ext cx="989070" cy="1157025"/>
        </a:xfrm>
        <a:prstGeom prst="rightArrow">
          <a:avLst>
            <a:gd name="adj1" fmla="val 60000"/>
            <a:gd name="adj2" fmla="val 50000"/>
          </a:avLst>
        </a:prstGeom>
        <a:solidFill>
          <a:srgbClr val="AD182E"/>
        </a:solidFill>
        <a:ln w="76200"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800" kern="1200"/>
        </a:p>
      </dsp:txBody>
      <dsp:txXfrm>
        <a:off x="5134157" y="728189"/>
        <a:ext cx="692349" cy="694215"/>
      </dsp:txXfrm>
    </dsp:sp>
    <dsp:sp modelId="{8A20949C-A78C-410C-B860-6628685982DA}">
      <dsp:nvSpPr>
        <dsp:cNvPr id="0" name=""/>
        <dsp:cNvSpPr/>
      </dsp:nvSpPr>
      <dsp:spPr>
        <a:xfrm>
          <a:off x="6533785" y="0"/>
          <a:ext cx="4665426" cy="2150595"/>
        </a:xfrm>
        <a:prstGeom prst="roundRect">
          <a:avLst>
            <a:gd name="adj" fmla="val 10000"/>
          </a:avLst>
        </a:prstGeom>
        <a:solidFill>
          <a:srgbClr val="AD182E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 dirty="0"/>
            <a:t>Deel 2:</a:t>
          </a:r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500" kern="1200" dirty="0"/>
            <a:t>Ervaringsdeskundigen</a:t>
          </a:r>
        </a:p>
      </dsp:txBody>
      <dsp:txXfrm>
        <a:off x="6596774" y="62989"/>
        <a:ext cx="4539448" cy="20246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065E80-A97E-445F-9B5F-27CDDA06AC48}">
      <dsp:nvSpPr>
        <dsp:cNvPr id="0" name=""/>
        <dsp:cNvSpPr/>
      </dsp:nvSpPr>
      <dsp:spPr>
        <a:xfrm>
          <a:off x="2187" y="0"/>
          <a:ext cx="4665426" cy="2150595"/>
        </a:xfrm>
        <a:prstGeom prst="roundRect">
          <a:avLst>
            <a:gd name="adj" fmla="val 10000"/>
          </a:avLst>
        </a:prstGeom>
        <a:solidFill>
          <a:srgbClr val="AD182E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dirty="0">
              <a:latin typeface="Arial" panose="020B0604020202020204" pitchFamily="34" charset="0"/>
              <a:cs typeface="Arial" panose="020B0604020202020204" pitchFamily="34" charset="0"/>
            </a:rPr>
            <a:t>Vincent van Groenendael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dirty="0">
              <a:latin typeface="Arial" panose="020B0604020202020204" pitchFamily="34" charset="0"/>
              <a:cs typeface="Arial" panose="020B0604020202020204" pitchFamily="34" charset="0"/>
            </a:rPr>
            <a:t>Docent geschiedenis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dirty="0">
              <a:latin typeface="Arial" panose="020B0604020202020204" pitchFamily="34" charset="0"/>
              <a:cs typeface="Arial" panose="020B0604020202020204" pitchFamily="34" charset="0"/>
            </a:rPr>
            <a:t>Teamleider vwo 3-4-5-6</a:t>
          </a:r>
        </a:p>
      </dsp:txBody>
      <dsp:txXfrm>
        <a:off x="65176" y="62989"/>
        <a:ext cx="4539448" cy="2024617"/>
      </dsp:txXfrm>
    </dsp:sp>
    <dsp:sp modelId="{633D293F-6561-4FD5-9F1E-FF9A7F5C115F}">
      <dsp:nvSpPr>
        <dsp:cNvPr id="0" name=""/>
        <dsp:cNvSpPr/>
      </dsp:nvSpPr>
      <dsp:spPr>
        <a:xfrm>
          <a:off x="5105405" y="465695"/>
          <a:ext cx="989070" cy="1157025"/>
        </a:xfrm>
        <a:prstGeom prst="rightArrow">
          <a:avLst>
            <a:gd name="adj1" fmla="val 60000"/>
            <a:gd name="adj2" fmla="val 50000"/>
          </a:avLst>
        </a:prstGeom>
        <a:solidFill>
          <a:srgbClr val="AD182E"/>
        </a:solidFill>
        <a:ln w="76200">
          <a:solidFill>
            <a:schemeClr val="tx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400" kern="1200"/>
        </a:p>
      </dsp:txBody>
      <dsp:txXfrm>
        <a:off x="5105405" y="697100"/>
        <a:ext cx="692349" cy="694215"/>
      </dsp:txXfrm>
    </dsp:sp>
    <dsp:sp modelId="{8A20949C-A78C-410C-B860-6628685982DA}">
      <dsp:nvSpPr>
        <dsp:cNvPr id="0" name=""/>
        <dsp:cNvSpPr/>
      </dsp:nvSpPr>
      <dsp:spPr>
        <a:xfrm>
          <a:off x="6533785" y="0"/>
          <a:ext cx="4665426" cy="2150595"/>
        </a:xfrm>
        <a:prstGeom prst="roundRect">
          <a:avLst>
            <a:gd name="adj" fmla="val 10000"/>
          </a:avLst>
        </a:prstGeom>
        <a:solidFill>
          <a:srgbClr val="AD182E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dirty="0">
              <a:latin typeface="Arial" panose="020B0604020202020204" pitchFamily="34" charset="0"/>
              <a:cs typeface="Arial" panose="020B0604020202020204" pitchFamily="34" charset="0"/>
            </a:rPr>
            <a:t>Deel 1: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dirty="0">
              <a:latin typeface="Arial" panose="020B0604020202020204" pitchFamily="34" charset="0"/>
              <a:cs typeface="Arial" panose="020B0604020202020204" pitchFamily="34" charset="0"/>
            </a:rPr>
            <a:t>Achtergrondinformatie</a:t>
          </a:r>
        </a:p>
      </dsp:txBody>
      <dsp:txXfrm>
        <a:off x="6596774" y="62989"/>
        <a:ext cx="4539448" cy="20246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717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717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D3270-4325-4EFA-AECE-5FA65FE85B2E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73100" y="1787525"/>
            <a:ext cx="8580438" cy="48275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2188" y="6883400"/>
            <a:ext cx="7942262" cy="56308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13584238"/>
            <a:ext cx="4302125" cy="717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2925" y="13584238"/>
            <a:ext cx="4302125" cy="717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67545-B8D7-4EDF-AA05-A5BC2BC6AC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028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67545-B8D7-4EDF-AA05-A5BC2BC6ACC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5542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Taalvaardigheid</a:t>
            </a:r>
          </a:p>
          <a:p>
            <a:r>
              <a:rPr lang="nl-NL" dirty="0"/>
              <a:t>Analytisch denken</a:t>
            </a:r>
          </a:p>
          <a:p>
            <a:r>
              <a:rPr lang="nl-NL" dirty="0"/>
              <a:t>Wortels van de Westerse wereld</a:t>
            </a:r>
          </a:p>
          <a:p>
            <a:r>
              <a:rPr lang="nl-NL" dirty="0"/>
              <a:t>Burgerschap</a:t>
            </a:r>
          </a:p>
          <a:p>
            <a:r>
              <a:rPr lang="nl-NL" dirty="0"/>
              <a:t>Brede opleiding</a:t>
            </a:r>
          </a:p>
          <a:p>
            <a:r>
              <a:rPr lang="nl-NL"/>
              <a:t>Cultuur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67545-B8D7-4EDF-AA05-A5BC2BC6ACC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1110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67545-B8D7-4EDF-AA05-A5BC2BC6ACC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3631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67545-B8D7-4EDF-AA05-A5BC2BC6ACC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0699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67545-B8D7-4EDF-AA05-A5BC2BC6ACC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3855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67545-B8D7-4EDF-AA05-A5BC2BC6ACC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9073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Maandag:</a:t>
            </a:r>
          </a:p>
          <a:p>
            <a:r>
              <a:rPr lang="nl-NL" dirty="0"/>
              <a:t>Gy3</a:t>
            </a:r>
          </a:p>
          <a:p>
            <a:r>
              <a:rPr lang="nl-NL" dirty="0"/>
              <a:t>•	Lisanne</a:t>
            </a:r>
          </a:p>
          <a:p>
            <a:r>
              <a:rPr lang="nl-NL" dirty="0"/>
              <a:t>•	Evelien</a:t>
            </a:r>
          </a:p>
          <a:p>
            <a:r>
              <a:rPr lang="nl-NL" dirty="0"/>
              <a:t>•	Fé (eet mee)</a:t>
            </a:r>
          </a:p>
          <a:p>
            <a:endParaRPr lang="nl-NL" dirty="0"/>
          </a:p>
          <a:p>
            <a:r>
              <a:rPr lang="nl-NL" dirty="0"/>
              <a:t>Gy2</a:t>
            </a:r>
          </a:p>
          <a:p>
            <a:r>
              <a:rPr lang="nl-NL" dirty="0"/>
              <a:t>•	</a:t>
            </a:r>
            <a:r>
              <a:rPr lang="nl-NL" dirty="0" err="1"/>
              <a:t>Qi</a:t>
            </a:r>
            <a:r>
              <a:rPr lang="nl-NL" dirty="0"/>
              <a:t> (eet mee)</a:t>
            </a:r>
          </a:p>
          <a:p>
            <a:r>
              <a:rPr lang="nl-NL" dirty="0"/>
              <a:t>•	Liam</a:t>
            </a:r>
          </a:p>
          <a:p>
            <a:endParaRPr lang="nl-NL" dirty="0"/>
          </a:p>
          <a:p>
            <a:r>
              <a:rPr lang="nl-NL" dirty="0"/>
              <a:t>Gy1</a:t>
            </a:r>
          </a:p>
          <a:p>
            <a:r>
              <a:rPr lang="nl-NL" dirty="0"/>
              <a:t>•	</a:t>
            </a:r>
            <a:r>
              <a:rPr lang="nl-NL" dirty="0" err="1"/>
              <a:t>Jessey</a:t>
            </a:r>
            <a:endParaRPr lang="nl-NL" dirty="0"/>
          </a:p>
          <a:p>
            <a:r>
              <a:rPr lang="nl-NL" dirty="0"/>
              <a:t>•	Storm (eet mee)</a:t>
            </a:r>
          </a:p>
          <a:p>
            <a:r>
              <a:rPr lang="nl-NL" dirty="0"/>
              <a:t>•	Valérie (eet mee)</a:t>
            </a:r>
          </a:p>
          <a:p>
            <a:r>
              <a:rPr lang="nl-NL" dirty="0"/>
              <a:t>•	Isa L.</a:t>
            </a:r>
          </a:p>
          <a:p>
            <a:endParaRPr lang="nl-NL" dirty="0"/>
          </a:p>
          <a:p>
            <a:r>
              <a:rPr lang="nl-NL" dirty="0"/>
              <a:t>Dinsdag:</a:t>
            </a:r>
          </a:p>
          <a:p>
            <a:r>
              <a:rPr lang="nl-NL" dirty="0"/>
              <a:t>Gy4</a:t>
            </a:r>
          </a:p>
          <a:p>
            <a:r>
              <a:rPr lang="nl-NL" dirty="0"/>
              <a:t>•	Diede</a:t>
            </a:r>
          </a:p>
          <a:p>
            <a:r>
              <a:rPr lang="nl-NL" dirty="0"/>
              <a:t>•	</a:t>
            </a:r>
            <a:r>
              <a:rPr lang="nl-NL" dirty="0" err="1"/>
              <a:t>Lenne</a:t>
            </a:r>
            <a:endParaRPr lang="nl-NL" dirty="0"/>
          </a:p>
          <a:p>
            <a:r>
              <a:rPr lang="nl-NL" dirty="0"/>
              <a:t>•	Nika</a:t>
            </a:r>
          </a:p>
          <a:p>
            <a:endParaRPr lang="nl-NL" dirty="0"/>
          </a:p>
          <a:p>
            <a:r>
              <a:rPr lang="nl-NL" dirty="0"/>
              <a:t>Gy1</a:t>
            </a:r>
          </a:p>
          <a:p>
            <a:r>
              <a:rPr lang="nl-NL" dirty="0"/>
              <a:t>•	Guus</a:t>
            </a:r>
          </a:p>
          <a:p>
            <a:r>
              <a:rPr lang="nl-NL" dirty="0"/>
              <a:t>•	Luca</a:t>
            </a:r>
          </a:p>
          <a:p>
            <a:r>
              <a:rPr lang="nl-NL" dirty="0"/>
              <a:t>•	Nienke (2e ronde)</a:t>
            </a:r>
          </a:p>
          <a:p>
            <a:r>
              <a:rPr lang="nl-NL" dirty="0"/>
              <a:t>•	Elise (2e ronde)</a:t>
            </a:r>
          </a:p>
          <a:p>
            <a:r>
              <a:rPr lang="nl-NL" dirty="0"/>
              <a:t>•	Pien</a:t>
            </a:r>
          </a:p>
          <a:p>
            <a:r>
              <a:rPr lang="nl-NL" dirty="0"/>
              <a:t>•	Bloem</a:t>
            </a:r>
          </a:p>
          <a:p>
            <a:r>
              <a:rPr lang="nl-NL" dirty="0"/>
              <a:t>•	</a:t>
            </a:r>
            <a:r>
              <a:rPr lang="nl-NL" dirty="0" err="1"/>
              <a:t>Charlene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67545-B8D7-4EDF-AA05-A5BC2BC6ACC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3425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67545-B8D7-4EDF-AA05-A5BC2BC6ACC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5233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E9FA5-96B2-49C3-BA3D-21A46661DF9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493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E9FA5-96B2-49C3-BA3D-21A46661DF9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566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67545-B8D7-4EDF-AA05-A5BC2BC6ACCE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2583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67545-B8D7-4EDF-AA05-A5BC2BC6ACC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3873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67545-B8D7-4EDF-AA05-A5BC2BC6ACC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2720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67545-B8D7-4EDF-AA05-A5BC2BC6ACC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6554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67545-B8D7-4EDF-AA05-A5BC2BC6ACC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373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67545-B8D7-4EDF-AA05-A5BC2BC6ACC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8702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67545-B8D7-4EDF-AA05-A5BC2BC6ACC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3813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67545-B8D7-4EDF-AA05-A5BC2BC6ACC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9525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67545-B8D7-4EDF-AA05-A5BC2BC6ACC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2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1600" y="3195649"/>
            <a:ext cx="15544800" cy="2205038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4072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6411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4626" y="6610361"/>
            <a:ext cx="15544800" cy="2043113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5345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2400310"/>
            <a:ext cx="8077200" cy="6788945"/>
          </a:xfrm>
        </p:spPr>
        <p:txBody>
          <a:bodyPr/>
          <a:lstStyle>
            <a:lvl1pPr>
              <a:defRPr sz="3150"/>
            </a:lvl1pPr>
            <a:lvl2pPr>
              <a:defRPr sz="2700"/>
            </a:lvl2pPr>
            <a:lvl3pPr>
              <a:defRPr sz="225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9296400" y="2400310"/>
            <a:ext cx="8077200" cy="6788945"/>
          </a:xfrm>
        </p:spPr>
        <p:txBody>
          <a:bodyPr/>
          <a:lstStyle>
            <a:lvl1pPr>
              <a:defRPr sz="3150"/>
            </a:lvl1pPr>
            <a:lvl2pPr>
              <a:defRPr sz="2700"/>
            </a:lvl2pPr>
            <a:lvl3pPr>
              <a:defRPr sz="225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4746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2700"/>
            </a:lvl1pPr>
            <a:lvl2pPr>
              <a:defRPr sz="225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9290059" y="2302670"/>
            <a:ext cx="8083550" cy="95964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9290059" y="3262313"/>
            <a:ext cx="8083550" cy="5926932"/>
          </a:xfrm>
        </p:spPr>
        <p:txBody>
          <a:bodyPr/>
          <a:lstStyle>
            <a:lvl1pPr>
              <a:defRPr sz="2700"/>
            </a:lvl1pPr>
            <a:lvl2pPr>
              <a:defRPr sz="225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5652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9934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2070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5" y="409575"/>
            <a:ext cx="6016626" cy="1743075"/>
          </a:xfrm>
        </p:spPr>
        <p:txBody>
          <a:bodyPr anchor="b"/>
          <a:lstStyle>
            <a:lvl1pPr algn="l">
              <a:defRPr sz="225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150100" y="409586"/>
            <a:ext cx="10223501" cy="8779670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914405" y="2152655"/>
            <a:ext cx="6016626" cy="7036595"/>
          </a:xfrm>
        </p:spPr>
        <p:txBody>
          <a:bodyPr/>
          <a:lstStyle>
            <a:lvl1pPr marL="0" indent="0">
              <a:buNone/>
              <a:defRPr sz="1575"/>
            </a:lvl1pPr>
            <a:lvl2pPr marL="514350" indent="0">
              <a:buNone/>
              <a:defRPr sz="1350"/>
            </a:lvl2pPr>
            <a:lvl3pPr marL="1028700" indent="0">
              <a:buNone/>
              <a:defRPr sz="1125"/>
            </a:lvl3pPr>
            <a:lvl4pPr marL="1543050" indent="0">
              <a:buNone/>
              <a:defRPr sz="1013"/>
            </a:lvl4pPr>
            <a:lvl5pPr marL="2057400" indent="0">
              <a:buNone/>
              <a:defRPr sz="1013"/>
            </a:lvl5pPr>
            <a:lvl6pPr marL="2571750" indent="0">
              <a:buNone/>
              <a:defRPr sz="1013"/>
            </a:lvl6pPr>
            <a:lvl7pPr marL="3086100" indent="0">
              <a:buNone/>
              <a:defRPr sz="1013"/>
            </a:lvl7pPr>
            <a:lvl8pPr marL="3600450" indent="0">
              <a:buNone/>
              <a:defRPr sz="1013"/>
            </a:lvl8pPr>
            <a:lvl9pPr marL="4114800" indent="0">
              <a:buNone/>
              <a:defRPr sz="1013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005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225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1575"/>
            </a:lvl1pPr>
            <a:lvl2pPr marL="514350" indent="0">
              <a:buNone/>
              <a:defRPr sz="1350"/>
            </a:lvl2pPr>
            <a:lvl3pPr marL="1028700" indent="0">
              <a:buNone/>
              <a:defRPr sz="1125"/>
            </a:lvl3pPr>
            <a:lvl4pPr marL="1543050" indent="0">
              <a:buNone/>
              <a:defRPr sz="1013"/>
            </a:lvl4pPr>
            <a:lvl5pPr marL="2057400" indent="0">
              <a:buNone/>
              <a:defRPr sz="1013"/>
            </a:lvl5pPr>
            <a:lvl6pPr marL="2571750" indent="0">
              <a:buNone/>
              <a:defRPr sz="1013"/>
            </a:lvl6pPr>
            <a:lvl7pPr marL="3086100" indent="0">
              <a:buNone/>
              <a:defRPr sz="1013"/>
            </a:lvl7pPr>
            <a:lvl8pPr marL="3600450" indent="0">
              <a:buNone/>
              <a:defRPr sz="1013"/>
            </a:lvl8pPr>
            <a:lvl9pPr marL="4114800" indent="0">
              <a:buNone/>
              <a:defRPr sz="1013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3354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451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3258800" y="411968"/>
            <a:ext cx="4114800" cy="8777288"/>
          </a:xfrm>
        </p:spPr>
        <p:txBody>
          <a:bodyPr vert="eaVert"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41196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0382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9256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9242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8227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3414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56769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3082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22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1925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90738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76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0964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14400" y="2400310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14400" y="953453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248400" y="953453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3106400" y="953453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409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514350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20" indent="-321470" algn="l" defTabSz="514350" rtl="0" eaLnBrk="1" latinLnBrk="0" hangingPunct="1">
        <a:spcBef>
          <a:spcPct val="20000"/>
        </a:spcBef>
        <a:buFont typeface="Arial"/>
        <a:buChar char="–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514350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514350" rtl="0" eaLnBrk="1" latinLnBrk="0" hangingPunct="1">
        <a:spcBef>
          <a:spcPct val="20000"/>
        </a:spcBef>
        <a:buFont typeface="Arial"/>
        <a:buChar char="–"/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514350" rtl="0" eaLnBrk="1" latinLnBrk="0" hangingPunct="1">
        <a:spcBef>
          <a:spcPct val="20000"/>
        </a:spcBef>
        <a:buFont typeface="Arial"/>
        <a:buChar char="»"/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514350" rtl="0" eaLnBrk="1" latinLnBrk="0" hangingPunct="1">
        <a:spcBef>
          <a:spcPct val="20000"/>
        </a:spcBef>
        <a:buFont typeface="Arial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514350" rtl="0" eaLnBrk="1" latinLnBrk="0" hangingPunct="1">
        <a:spcBef>
          <a:spcPct val="20000"/>
        </a:spcBef>
        <a:buFont typeface="Arial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514350" rtl="0" eaLnBrk="1" latinLnBrk="0" hangingPunct="1">
        <a:spcBef>
          <a:spcPct val="20000"/>
        </a:spcBef>
        <a:buFont typeface="Arial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514350" rtl="0" eaLnBrk="1" latinLnBrk="0" hangingPunct="1">
        <a:spcBef>
          <a:spcPct val="20000"/>
        </a:spcBef>
        <a:buFont typeface="Arial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209E7-D369-3344-8F56-D1D1B9077223}" type="datetimeFigureOut">
              <a:rPr lang="nl-NL" smtClean="0"/>
              <a:t>31-10-2023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470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68580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buFont typeface="Arial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ct val="20000"/>
        </a:spcBef>
        <a:buFont typeface="Arial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14.xml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slide" Target="slide5.xml"/><Relationship Id="rId5" Type="http://schemas.openxmlformats.org/officeDocument/2006/relationships/image" Target="../media/image5.png"/><Relationship Id="rId15" Type="http://schemas.openxmlformats.org/officeDocument/2006/relationships/slide" Target="slide22.xml"/><Relationship Id="rId10" Type="http://schemas.openxmlformats.org/officeDocument/2006/relationships/slide" Target="slide3.xml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3.jp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12.pn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image" Target="../media/image11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F07DA64-B5AC-1A1B-A897-C9235A8C4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1" cy="23463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39260C-E16A-CC78-69C4-1BB70C7E28A9}"/>
              </a:ext>
            </a:extLst>
          </p:cNvPr>
          <p:cNvSpPr txBox="1">
            <a:spLocks/>
          </p:cNvSpPr>
          <p:nvPr/>
        </p:nvSpPr>
        <p:spPr>
          <a:xfrm>
            <a:off x="0" y="3390900"/>
            <a:ext cx="18288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7500" b="1">
                <a:solidFill>
                  <a:srgbClr val="AD182E"/>
                </a:solidFill>
                <a:latin typeface="Arial"/>
                <a:cs typeface="Arial"/>
              </a:rPr>
              <a:t>Voorlichting brugperiode A/G</a:t>
            </a:r>
            <a:endParaRPr lang="nl-NL" sz="7500" b="1" dirty="0">
              <a:solidFill>
                <a:srgbClr val="AD182E"/>
              </a:solidFill>
              <a:latin typeface="Arial"/>
              <a:cs typeface="Arial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8E23C6-EC36-4585-F8F5-0043E45D81B3}"/>
              </a:ext>
            </a:extLst>
          </p:cNvPr>
          <p:cNvSpPr txBox="1">
            <a:spLocks/>
          </p:cNvSpPr>
          <p:nvPr/>
        </p:nvSpPr>
        <p:spPr>
          <a:xfrm>
            <a:off x="1828800" y="4381500"/>
            <a:ext cx="8229600" cy="3602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5000" dirty="0">
              <a:latin typeface="Arial"/>
              <a:cs typeface="Arial"/>
            </a:endParaRPr>
          </a:p>
          <a:p>
            <a:endParaRPr lang="nl-NL" sz="2400" dirty="0">
              <a:latin typeface="Arial"/>
              <a:cs typeface="Arial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E568041-165D-2B1F-9C2E-D85554418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5145085"/>
            <a:ext cx="11582400" cy="514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95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42032D7-B129-0759-BECB-4D7F4435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81100"/>
            <a:ext cx="16459200" cy="1714500"/>
          </a:xfrm>
        </p:spPr>
        <p:txBody>
          <a:bodyPr/>
          <a:lstStyle/>
          <a:p>
            <a:r>
              <a:rPr lang="nl-NL" dirty="0">
                <a:latin typeface="Arial Black" panose="020B0A04020102020204" pitchFamily="34" charset="0"/>
              </a:rPr>
              <a:t>Algemene informatie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839C9FBF-14E1-7AAB-48BD-0E608349B7D3}"/>
              </a:ext>
            </a:extLst>
          </p:cNvPr>
          <p:cNvSpPr txBox="1">
            <a:spLocks/>
          </p:cNvSpPr>
          <p:nvPr/>
        </p:nvSpPr>
        <p:spPr>
          <a:xfrm>
            <a:off x="914400" y="2781300"/>
            <a:ext cx="10896600" cy="701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nl-NL" sz="4200" dirty="0">
                <a:latin typeface="Arial"/>
                <a:cs typeface="Arial"/>
              </a:rPr>
              <a:t>Brugperiode in één gebouw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4200" dirty="0">
                <a:latin typeface="Arial"/>
                <a:cs typeface="Arial"/>
              </a:rPr>
              <a:t>Alle leerlingen een laptop en een kluisje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4200" dirty="0">
                <a:latin typeface="Arial"/>
                <a:cs typeface="Arial"/>
              </a:rPr>
              <a:t>Magister (ouders en leerling)</a:t>
            </a:r>
          </a:p>
          <a:p>
            <a:pPr marL="457200" lvl="1" indent="0">
              <a:buNone/>
            </a:pPr>
            <a:r>
              <a:rPr lang="nl-NL" sz="4200" dirty="0">
                <a:latin typeface="Arial"/>
                <a:cs typeface="Arial"/>
              </a:rPr>
              <a:t>- Roosters, huiswerk, cijfers, aan- en afwezigheid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4200" dirty="0">
                <a:latin typeface="Arial"/>
                <a:cs typeface="Arial"/>
              </a:rPr>
              <a:t>Vóór de zomervakantie kennismaking klas en mentor, ouders en mentor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4200" dirty="0">
                <a:latin typeface="Arial"/>
                <a:cs typeface="Arial"/>
              </a:rPr>
              <a:t>Fijne sfeer, veel aandacht voor de leerling, groepsproces, sociaal welbevinden, zorg op maat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4200" dirty="0">
                <a:latin typeface="Arial"/>
                <a:cs typeface="Arial"/>
              </a:rPr>
              <a:t>Elke klas een mentor, elke mentor in een team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4200" dirty="0">
                <a:latin typeface="Arial"/>
                <a:cs typeface="Arial"/>
              </a:rPr>
              <a:t>Sterke ondersteuning (intern en extern)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sz="2400" dirty="0">
              <a:latin typeface="Arial"/>
              <a:cs typeface="Arial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3900" i="1" dirty="0">
                <a:solidFill>
                  <a:srgbClr val="AD182E"/>
                </a:solidFill>
                <a:latin typeface="Arial"/>
                <a:cs typeface="Arial"/>
              </a:rPr>
              <a:t>Solide algemene basis met daarnaast oog voor onderwijs op maat</a:t>
            </a:r>
          </a:p>
          <a:p>
            <a:endParaRPr lang="nl-NL" sz="2400" dirty="0">
              <a:latin typeface="Arial"/>
              <a:cs typeface="Arial"/>
            </a:endParaRPr>
          </a:p>
          <a:p>
            <a:endParaRPr lang="nl-NL" sz="2400" dirty="0">
              <a:latin typeface="Arial"/>
              <a:cs typeface="Arial"/>
            </a:endParaRPr>
          </a:p>
          <a:p>
            <a:pPr marL="0" indent="0">
              <a:buFont typeface="Arial"/>
              <a:buNone/>
            </a:pPr>
            <a:endParaRPr lang="nl-NL" sz="2400" dirty="0">
              <a:latin typeface="Arial"/>
              <a:cs typeface="Arial"/>
            </a:endParaRPr>
          </a:p>
          <a:p>
            <a:pPr marL="0" indent="0">
              <a:buFont typeface="Arial"/>
              <a:buNone/>
            </a:pPr>
            <a:endParaRPr lang="nl-NL" sz="2400" dirty="0">
              <a:latin typeface="Arial"/>
              <a:cs typeface="Arial"/>
            </a:endParaRPr>
          </a:p>
          <a:p>
            <a:pPr marL="0" indent="0">
              <a:buFont typeface="Arial"/>
              <a:buNone/>
            </a:pPr>
            <a:endParaRPr lang="nl-NL" sz="2400" dirty="0">
              <a:latin typeface="Arial"/>
              <a:cs typeface="Arial"/>
            </a:endParaRPr>
          </a:p>
          <a:p>
            <a:pPr marL="0" indent="0">
              <a:buFont typeface="Arial"/>
              <a:buNone/>
            </a:pPr>
            <a:endParaRPr lang="nl-NL" sz="2400" dirty="0">
              <a:latin typeface="Arial"/>
              <a:cs typeface="Arial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C4F0C96-89E9-85E8-0C3B-DC8165AAC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9400" y="3200400"/>
            <a:ext cx="2352675" cy="19431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C403451-600B-BBBD-F1F8-8398BABE47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30250" y="7126978"/>
            <a:ext cx="3943350" cy="25119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289449B-FBEB-CC2F-E0F7-AE05152893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0249" y="5143500"/>
            <a:ext cx="3943351" cy="185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4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42032D7-B129-0759-BECB-4D7F4435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81100"/>
            <a:ext cx="16459200" cy="1714500"/>
          </a:xfrm>
        </p:spPr>
        <p:txBody>
          <a:bodyPr/>
          <a:lstStyle/>
          <a:p>
            <a:r>
              <a:rPr lang="nl-NL" dirty="0">
                <a:latin typeface="Arial Black" panose="020B0A04020102020204" pitchFamily="34" charset="0"/>
              </a:rPr>
              <a:t>Opbouw tweejarige brugperiode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03B046B-69E4-93FF-1276-9A78BCE1EA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00" b="58333"/>
          <a:stretch/>
        </p:blipFill>
        <p:spPr>
          <a:xfrm>
            <a:off x="1654626" y="2837274"/>
            <a:ext cx="14978743" cy="32766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2A0C1EB-BCA5-034E-1420-58735BDDAEA5}"/>
              </a:ext>
            </a:extLst>
          </p:cNvPr>
          <p:cNvSpPr txBox="1"/>
          <p:nvPr/>
        </p:nvSpPr>
        <p:spPr>
          <a:xfrm>
            <a:off x="1856013" y="6322248"/>
            <a:ext cx="145759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Allemaal dakpanconstructies, behalve bij Atheneum/Gymnasium (AG)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Twee jaar de tijd om gedegen te oriënteren op niveau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Iedere dakpan kent dezelfde opbouw van de opleiding: </a:t>
            </a:r>
          </a:p>
          <a:p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sz="3600" b="1" dirty="0">
                <a:solidFill>
                  <a:srgbClr val="AD1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gemeenschappelijk deel, afdelingsspecifiek deel, keuzedeel </a:t>
            </a:r>
            <a:endParaRPr lang="nl-NL" sz="3200" b="1" dirty="0">
              <a:solidFill>
                <a:srgbClr val="AD1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153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42032D7-B129-0759-BECB-4D7F4435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81100"/>
            <a:ext cx="16459200" cy="1714500"/>
          </a:xfrm>
        </p:spPr>
        <p:txBody>
          <a:bodyPr/>
          <a:lstStyle/>
          <a:p>
            <a:r>
              <a:rPr lang="nl-NL" dirty="0">
                <a:latin typeface="Arial Black" panose="020B0A04020102020204" pitchFamily="34" charset="0"/>
              </a:rPr>
              <a:t>Uitgangspunten tweejarige brugperiode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729F23CE-34F0-AE00-2CE0-8ACF52932506}"/>
              </a:ext>
            </a:extLst>
          </p:cNvPr>
          <p:cNvSpPr txBox="1">
            <a:spLocks/>
          </p:cNvSpPr>
          <p:nvPr/>
        </p:nvSpPr>
        <p:spPr>
          <a:xfrm>
            <a:off x="1295400" y="2666683"/>
            <a:ext cx="13868400" cy="4953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400" b="1" dirty="0">
              <a:latin typeface="Arial"/>
              <a:cs typeface="Arial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3600" dirty="0">
                <a:latin typeface="Arial"/>
                <a:cs typeface="Arial"/>
              </a:rPr>
              <a:t>Twee leerjaren, acht periodes/modules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3600" dirty="0">
                <a:latin typeface="Arial"/>
                <a:cs typeface="Arial"/>
              </a:rPr>
              <a:t>Acht periodes in dezelfde klas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3600" dirty="0">
                <a:latin typeface="Arial"/>
                <a:cs typeface="Arial"/>
              </a:rPr>
              <a:t>Maar: na vier modules mogelijkheid om te switchen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3600" dirty="0">
                <a:latin typeface="Arial"/>
                <a:cs typeface="Arial"/>
              </a:rPr>
              <a:t>Gemeenschappelijk (14) -afdelingsspecifiek (14) –keuzedeel (4)</a:t>
            </a:r>
          </a:p>
          <a:p>
            <a:pPr marL="0" indent="0">
              <a:buNone/>
            </a:pPr>
            <a:endParaRPr lang="nl-NL" sz="1800" dirty="0">
              <a:latin typeface="Arial"/>
              <a:cs typeface="Arial"/>
            </a:endParaRPr>
          </a:p>
          <a:p>
            <a:endParaRPr lang="nl-NL" sz="2400" dirty="0">
              <a:latin typeface="Arial"/>
              <a:cs typeface="Arial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66E097F-DCD9-E9DB-EA55-CFE4F8033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44"/>
          <a:stretch/>
        </p:blipFill>
        <p:spPr>
          <a:xfrm>
            <a:off x="12496800" y="6143625"/>
            <a:ext cx="57912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8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42032D7-B129-0759-BECB-4D7F4435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81100"/>
            <a:ext cx="16459200" cy="1714500"/>
          </a:xfrm>
        </p:spPr>
        <p:txBody>
          <a:bodyPr/>
          <a:lstStyle/>
          <a:p>
            <a:r>
              <a:rPr lang="nl-NL" dirty="0">
                <a:latin typeface="Arial Black" panose="020B0A04020102020204" pitchFamily="34" charset="0"/>
              </a:rPr>
              <a:t>Uw kind heeft een vwo-advies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A8BA045B-7228-99EA-D45A-F4F863D5BCA7}"/>
              </a:ext>
            </a:extLst>
          </p:cNvPr>
          <p:cNvCxnSpPr>
            <a:stCxn id="3" idx="2"/>
          </p:cNvCxnSpPr>
          <p:nvPr/>
        </p:nvCxnSpPr>
        <p:spPr>
          <a:xfrm flipH="1">
            <a:off x="5257800" y="2895600"/>
            <a:ext cx="3886200" cy="22479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0FAF8380-2440-F87F-38C4-28C846A31403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9144000" y="2895600"/>
            <a:ext cx="0" cy="29337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79EC7B30-98E9-989E-5093-B886ADB00FFB}"/>
              </a:ext>
            </a:extLst>
          </p:cNvPr>
          <p:cNvCxnSpPr>
            <a:cxnSpLocks/>
          </p:cNvCxnSpPr>
          <p:nvPr/>
        </p:nvCxnSpPr>
        <p:spPr>
          <a:xfrm>
            <a:off x="9144000" y="2895600"/>
            <a:ext cx="3581400" cy="22479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0BB66B01-59E7-D245-A165-EC750210FFC5}"/>
              </a:ext>
            </a:extLst>
          </p:cNvPr>
          <p:cNvSpPr txBox="1"/>
          <p:nvPr/>
        </p:nvSpPr>
        <p:spPr>
          <a:xfrm>
            <a:off x="4686302" y="5219700"/>
            <a:ext cx="1142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HV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3C983C8C-8CA5-00AF-27C0-D3D5338BF89D}"/>
              </a:ext>
            </a:extLst>
          </p:cNvPr>
          <p:cNvSpPr txBox="1"/>
          <p:nvPr/>
        </p:nvSpPr>
        <p:spPr>
          <a:xfrm>
            <a:off x="12458704" y="5219700"/>
            <a:ext cx="1562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WD3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1580704-A8CD-FDF6-98ED-717195D62109}"/>
              </a:ext>
            </a:extLst>
          </p:cNvPr>
          <p:cNvSpPr txBox="1"/>
          <p:nvPr/>
        </p:nvSpPr>
        <p:spPr>
          <a:xfrm>
            <a:off x="8362952" y="5989141"/>
            <a:ext cx="1562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>
                <a:solidFill>
                  <a:srgbClr val="AD182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AG</a:t>
            </a:r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C7B6A711-30AB-FAD7-615F-F0082D3DC89B}"/>
              </a:ext>
            </a:extLst>
          </p:cNvPr>
          <p:cNvSpPr/>
          <p:nvPr/>
        </p:nvSpPr>
        <p:spPr>
          <a:xfrm>
            <a:off x="7620000" y="5989141"/>
            <a:ext cx="3047994" cy="769441"/>
          </a:xfrm>
          <a:custGeom>
            <a:avLst/>
            <a:gdLst>
              <a:gd name="connsiteX0" fmla="*/ 0 w 3047994"/>
              <a:gd name="connsiteY0" fmla="*/ 384721 h 769441"/>
              <a:gd name="connsiteX1" fmla="*/ 1523997 w 3047994"/>
              <a:gd name="connsiteY1" fmla="*/ 0 h 769441"/>
              <a:gd name="connsiteX2" fmla="*/ 3047994 w 3047994"/>
              <a:gd name="connsiteY2" fmla="*/ 384721 h 769441"/>
              <a:gd name="connsiteX3" fmla="*/ 1523997 w 3047994"/>
              <a:gd name="connsiteY3" fmla="*/ 769442 h 769441"/>
              <a:gd name="connsiteX4" fmla="*/ 0 w 3047994"/>
              <a:gd name="connsiteY4" fmla="*/ 384721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4" h="769441" extrusionOk="0">
                <a:moveTo>
                  <a:pt x="0" y="384721"/>
                </a:moveTo>
                <a:cubicBezTo>
                  <a:pt x="-5783" y="207239"/>
                  <a:pt x="683069" y="33305"/>
                  <a:pt x="1523997" y="0"/>
                </a:cubicBezTo>
                <a:cubicBezTo>
                  <a:pt x="2379427" y="-7283"/>
                  <a:pt x="3085780" y="153775"/>
                  <a:pt x="3047994" y="384721"/>
                </a:cubicBezTo>
                <a:cubicBezTo>
                  <a:pt x="3174912" y="568625"/>
                  <a:pt x="2358284" y="937706"/>
                  <a:pt x="1523997" y="769442"/>
                </a:cubicBezTo>
                <a:cubicBezTo>
                  <a:pt x="688623" y="779432"/>
                  <a:pt x="-29864" y="566359"/>
                  <a:pt x="0" y="384721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3477992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120013A4-DE47-DD27-EC65-62C17CA23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50" y="7391400"/>
            <a:ext cx="24765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7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eel, patroon, tekenfilm&#10;&#10;Automatisch gegenereerde beschrijving">
            <a:extLst>
              <a:ext uri="{FF2B5EF4-FFF2-40B4-BE49-F238E27FC236}">
                <a16:creationId xmlns:a16="http://schemas.microsoft.com/office/drawing/2014/main" id="{F6C13579-561E-7177-EB79-B3DEB9BAA6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14844"/>
          <a:stretch/>
        </p:blipFill>
        <p:spPr>
          <a:xfrm>
            <a:off x="20" y="10"/>
            <a:ext cx="18287980" cy="10286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9768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42032D7-B129-0759-BECB-4D7F4435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81100"/>
            <a:ext cx="16459200" cy="1714500"/>
          </a:xfrm>
        </p:spPr>
        <p:txBody>
          <a:bodyPr/>
          <a:lstStyle/>
          <a:p>
            <a:r>
              <a:rPr lang="nl-NL" dirty="0">
                <a:latin typeface="Arial Black" panose="020B0A04020102020204" pitchFamily="34" charset="0"/>
              </a:rPr>
              <a:t>Totale aanbod A/G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5E1BDB5-9971-F602-0405-A24449A0D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603" y="2680038"/>
            <a:ext cx="8534793" cy="756886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05C68C5-9193-F0DA-F071-AB612F0A1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6204" y="8554791"/>
            <a:ext cx="3691796" cy="173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97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42032D7-B129-0759-BECB-4D7F4435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81100"/>
            <a:ext cx="16459200" cy="1714500"/>
          </a:xfrm>
        </p:spPr>
        <p:txBody>
          <a:bodyPr/>
          <a:lstStyle/>
          <a:p>
            <a:r>
              <a:rPr lang="nl-NL" dirty="0" err="1">
                <a:latin typeface="Arial Black" panose="020B0A04020102020204" pitchFamily="34" charset="0"/>
              </a:rPr>
              <a:t>Vakaanbod</a:t>
            </a:r>
            <a:endParaRPr lang="nl-NL" dirty="0">
              <a:latin typeface="Arial Black" panose="020B0A04020102020204" pitchFamily="34" charset="0"/>
            </a:endParaRP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EDFD6338-870A-9743-1DDC-704E7E636461}"/>
              </a:ext>
            </a:extLst>
          </p:cNvPr>
          <p:cNvGrpSpPr/>
          <p:nvPr/>
        </p:nvGrpSpPr>
        <p:grpSpPr>
          <a:xfrm>
            <a:off x="1676400" y="3053827"/>
            <a:ext cx="4017612" cy="2382661"/>
            <a:chOff x="1676400" y="3053827"/>
            <a:chExt cx="4017612" cy="2382661"/>
          </a:xfrm>
        </p:grpSpPr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DF944F43-6A44-E757-B512-633E80F4F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6400" y="3053827"/>
              <a:ext cx="4017612" cy="1859441"/>
            </a:xfrm>
            <a:prstGeom prst="rect">
              <a:avLst/>
            </a:prstGeom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68C93C7C-E181-5EBE-BF13-7B1BA36F4C88}"/>
                </a:ext>
              </a:extLst>
            </p:cNvPr>
            <p:cNvSpPr txBox="1"/>
            <p:nvPr/>
          </p:nvSpPr>
          <p:spPr>
            <a:xfrm>
              <a:off x="2123106" y="4913268"/>
              <a:ext cx="3124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latin typeface="Arial" panose="020B0604020202020204" pitchFamily="34" charset="0"/>
                  <a:cs typeface="Arial" panose="020B0604020202020204" pitchFamily="34" charset="0"/>
                </a:rPr>
                <a:t>Klassieke vorming</a:t>
              </a: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7F2F08D2-2AE6-59E8-C245-EBD085B5B17E}"/>
              </a:ext>
            </a:extLst>
          </p:cNvPr>
          <p:cNvGrpSpPr/>
          <p:nvPr/>
        </p:nvGrpSpPr>
        <p:grpSpPr>
          <a:xfrm>
            <a:off x="7467600" y="3377322"/>
            <a:ext cx="9906000" cy="1694175"/>
            <a:chOff x="7467600" y="3377322"/>
            <a:chExt cx="9906000" cy="1694175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5AE0F209-B024-15EC-27CD-BE0AA11B7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67600" y="3377322"/>
              <a:ext cx="9906000" cy="1212453"/>
            </a:xfrm>
            <a:prstGeom prst="rect">
              <a:avLst/>
            </a:prstGeom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1CBC4585-CF76-CD36-94F6-A4852C09942D}"/>
                </a:ext>
              </a:extLst>
            </p:cNvPr>
            <p:cNvSpPr txBox="1"/>
            <p:nvPr/>
          </p:nvSpPr>
          <p:spPr>
            <a:xfrm>
              <a:off x="10591800" y="4548277"/>
              <a:ext cx="5067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latin typeface="Arial" panose="020B0604020202020204" pitchFamily="34" charset="0"/>
                  <a:cs typeface="Arial" panose="020B0604020202020204" pitchFamily="34" charset="0"/>
                </a:rPr>
                <a:t>Kennismaking oud-Grieks</a:t>
              </a:r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87F5EBDD-C5BE-2A47-612D-FBBE1534F05D}"/>
              </a:ext>
            </a:extLst>
          </p:cNvPr>
          <p:cNvGrpSpPr/>
          <p:nvPr/>
        </p:nvGrpSpPr>
        <p:grpSpPr>
          <a:xfrm>
            <a:off x="6430723" y="6068101"/>
            <a:ext cx="8322153" cy="2999699"/>
            <a:chOff x="6430723" y="6068101"/>
            <a:chExt cx="8322153" cy="2999699"/>
          </a:xfrm>
        </p:grpSpPr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5248FF3A-D238-7423-6D7B-F5C2FBA54C80}"/>
                </a:ext>
              </a:extLst>
            </p:cNvPr>
            <p:cNvSpPr txBox="1"/>
            <p:nvPr/>
          </p:nvSpPr>
          <p:spPr>
            <a:xfrm>
              <a:off x="7162800" y="8544580"/>
              <a:ext cx="7086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latin typeface="Arial" panose="020B0604020202020204" pitchFamily="34" charset="0"/>
                  <a:cs typeface="Arial" panose="020B0604020202020204" pitchFamily="34" charset="0"/>
                </a:rPr>
                <a:t>LEF: </a:t>
              </a:r>
              <a:r>
                <a:rPr lang="nl-NL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nl-NL" sz="2800" dirty="0">
                  <a:latin typeface="Arial" panose="020B0604020202020204" pitchFamily="34" charset="0"/>
                  <a:cs typeface="Arial" panose="020B0604020202020204" pitchFamily="34" charset="0"/>
                </a:rPr>
                <a:t>evensbeschouwing-</a:t>
              </a:r>
              <a:r>
                <a:rPr lang="nl-NL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nl-NL" sz="2800" dirty="0">
                  <a:latin typeface="Arial" panose="020B0604020202020204" pitchFamily="34" charset="0"/>
                  <a:cs typeface="Arial" panose="020B0604020202020204" pitchFamily="34" charset="0"/>
                </a:rPr>
                <a:t>thiek-</a:t>
              </a:r>
              <a:r>
                <a:rPr lang="nl-NL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nl-NL" sz="2800" dirty="0">
                  <a:latin typeface="Arial" panose="020B0604020202020204" pitchFamily="34" charset="0"/>
                  <a:cs typeface="Arial" panose="020B0604020202020204" pitchFamily="34" charset="0"/>
                </a:rPr>
                <a:t>ilosofie</a:t>
              </a:r>
            </a:p>
          </p:txBody>
        </p:sp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106CCCDD-662B-D42E-313C-FF00B5405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0723" y="6068101"/>
              <a:ext cx="8322153" cy="2449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941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CF0303B5-15D6-FCEF-61D5-1109B10F0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837" y="3315198"/>
            <a:ext cx="5648325" cy="5534025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42032D7-B129-0759-BECB-4D7F4435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81100"/>
            <a:ext cx="16459200" cy="1714500"/>
          </a:xfrm>
        </p:spPr>
        <p:txBody>
          <a:bodyPr/>
          <a:lstStyle/>
          <a:p>
            <a:r>
              <a:rPr lang="nl-NL" dirty="0">
                <a:latin typeface="Arial Black" panose="020B0A04020102020204" pitchFamily="34" charset="0"/>
              </a:rPr>
              <a:t>Onderzoeksleerlijn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982C519-635E-68AF-58DC-7B8109E0141C}"/>
              </a:ext>
            </a:extLst>
          </p:cNvPr>
          <p:cNvSpPr txBox="1"/>
          <p:nvPr/>
        </p:nvSpPr>
        <p:spPr>
          <a:xfrm>
            <a:off x="685800" y="6044052"/>
            <a:ext cx="62484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7213" lvl="1" indent="-214313" defTabSz="342900">
              <a:buFont typeface="Wingdings" panose="05000000000000000000" pitchFamily="2" charset="2"/>
              <a:buChar char="Ø"/>
            </a:pPr>
            <a:r>
              <a:rPr lang="nl-NL" sz="3600" dirty="0">
                <a:latin typeface="Arial"/>
                <a:cs typeface="Arial"/>
              </a:rPr>
              <a:t>Ambacht leren onderzoeken</a:t>
            </a:r>
          </a:p>
          <a:p>
            <a:pPr marL="557213" lvl="1" indent="-214313" defTabSz="342900">
              <a:buFont typeface="Wingdings" panose="05000000000000000000" pitchFamily="2" charset="2"/>
              <a:buChar char="Ø"/>
            </a:pPr>
            <a:r>
              <a:rPr lang="nl-NL" sz="3600" dirty="0">
                <a:latin typeface="Arial"/>
                <a:cs typeface="Arial"/>
              </a:rPr>
              <a:t>Van leren onderzoeken naar onderzoekend leren</a:t>
            </a:r>
            <a:endParaRPr lang="nl-NL" sz="2000" dirty="0">
              <a:latin typeface="Arial"/>
              <a:cs typeface="Arial"/>
            </a:endParaRPr>
          </a:p>
          <a:p>
            <a:pPr marL="557213" lvl="1" indent="-214313" defTabSz="342900">
              <a:buFont typeface="Wingdings" panose="05000000000000000000" pitchFamily="2" charset="2"/>
              <a:buChar char="Ø"/>
            </a:pPr>
            <a:r>
              <a:rPr lang="nl-NL" sz="3600" dirty="0">
                <a:latin typeface="Arial"/>
                <a:cs typeface="Arial"/>
              </a:rPr>
              <a:t>Thematisch onderwijs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0E782C5-9A5D-BCAF-5460-C10FFFFCF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467" y="3223296"/>
            <a:ext cx="4678604" cy="249305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954E101-7434-6A0E-2872-9429F989F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1383" y="2933759"/>
            <a:ext cx="4782217" cy="62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03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42032D7-B129-0759-BECB-4D7F4435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81100"/>
            <a:ext cx="16459200" cy="1714500"/>
          </a:xfrm>
        </p:spPr>
        <p:txBody>
          <a:bodyPr/>
          <a:lstStyle/>
          <a:p>
            <a:r>
              <a:rPr lang="nl-NL">
                <a:latin typeface="Arial Black" panose="020B0A04020102020204" pitchFamily="34" charset="0"/>
              </a:rPr>
              <a:t>Voorbeelden invulling keuzedagdeel</a:t>
            </a:r>
            <a:endParaRPr lang="nl-NL" dirty="0">
              <a:latin typeface="Arial Black" panose="020B0A04020102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C76D907-E22E-D587-2F03-935B96A67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106" y="2895600"/>
            <a:ext cx="1613978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35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42032D7-B129-0759-BECB-4D7F4435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81100"/>
            <a:ext cx="16459200" cy="1714500"/>
          </a:xfrm>
        </p:spPr>
        <p:txBody>
          <a:bodyPr/>
          <a:lstStyle/>
          <a:p>
            <a:r>
              <a:rPr lang="nl-NL" dirty="0">
                <a:latin typeface="Arial Black" panose="020B0A04020102020204" pitchFamily="34" charset="0"/>
              </a:rPr>
              <a:t>Doorstroom leerlijnen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5889085-5B7A-7E35-A6B6-EAAB28C10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476500"/>
            <a:ext cx="9753600" cy="73152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D3F3B7A-4729-2CCD-68E8-9CA1129CB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1982450" y="5619750"/>
            <a:ext cx="285750" cy="257175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7393569-0DA2-BBBF-3E1E-FD19CB0097E4}"/>
              </a:ext>
            </a:extLst>
          </p:cNvPr>
          <p:cNvSpPr txBox="1"/>
          <p:nvPr/>
        </p:nvSpPr>
        <p:spPr>
          <a:xfrm>
            <a:off x="12363449" y="5997684"/>
            <a:ext cx="457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Ook hier:</a:t>
            </a:r>
          </a:p>
          <a:p>
            <a:r>
              <a:rPr lang="nl-NL" sz="2800" b="1" dirty="0">
                <a:solidFill>
                  <a:srgbClr val="AD1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emeenschappelijk deel</a:t>
            </a:r>
          </a:p>
          <a:p>
            <a:r>
              <a:rPr lang="nl-NL" sz="2800" b="1" dirty="0">
                <a:solidFill>
                  <a:srgbClr val="AD1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fdelingsspecifiek deel</a:t>
            </a:r>
          </a:p>
          <a:p>
            <a:r>
              <a:rPr lang="nl-NL" sz="2800" b="1" dirty="0">
                <a:solidFill>
                  <a:srgbClr val="AD1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euzedeel</a:t>
            </a:r>
          </a:p>
        </p:txBody>
      </p:sp>
    </p:spTree>
    <p:extLst>
      <p:ext uri="{BB962C8B-B14F-4D97-AF65-F5344CB8AC3E}">
        <p14:creationId xmlns:p14="http://schemas.microsoft.com/office/powerpoint/2010/main" val="2451401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42032D7-B129-0759-BECB-4D7F4435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81100"/>
            <a:ext cx="16459200" cy="1714500"/>
          </a:xfrm>
        </p:spPr>
        <p:txBody>
          <a:bodyPr/>
          <a:lstStyle/>
          <a:p>
            <a:r>
              <a:rPr lang="nl-NL" dirty="0">
                <a:latin typeface="Arial Black" panose="020B0A04020102020204" pitchFamily="34" charset="0"/>
              </a:rPr>
              <a:t>Inhoud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8" name="Overzichtzoom 7">
                <a:extLst>
                  <a:ext uri="{FF2B5EF4-FFF2-40B4-BE49-F238E27FC236}">
                    <a16:creationId xmlns:a16="http://schemas.microsoft.com/office/drawing/2014/main" id="{D9B70FC8-1C98-A45B-2DB7-3B30E54D0E1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00327375"/>
                  </p:ext>
                </p:extLst>
              </p:nvPr>
            </p:nvGraphicFramePr>
            <p:xfrm>
              <a:off x="1631324" y="1638300"/>
              <a:ext cx="15025352" cy="8263365"/>
            </p:xfrm>
            <a:graphic>
              <a:graphicData uri="http://schemas.microsoft.com/office/powerpoint/2016/summaryzoom">
                <psuz:summaryZm>
                  <psuz:summaryZmObj sectionId="{9B331671-60B6-4D94-9628-0969339E4350}">
                    <psuz:zmPr id="{C165205B-3B72-4415-BD53-4B3CCAF24D9B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2233" y="1511637"/>
                          <a:ext cx="4507605" cy="253552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B7477E0-559B-49A2-AF7F-F52A28F02463}">
                    <psuz:zmPr id="{D6CC1F69-E502-4F46-926B-1C0A9D0F9F0F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258873" y="1511637"/>
                          <a:ext cx="4507605" cy="253552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38907549-4984-46D5-A99B-D477E417E447}">
                    <psuz:zmPr id="{DDA9CB87-AA71-47AB-9F49-EF522DE828EC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935513" y="1511637"/>
                          <a:ext cx="4507605" cy="253552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B0FAA8E-0B91-421E-BADC-B20C76AA049F}">
                    <psuz:zmPr id="{9BDA3D89-3CFA-41E8-9B3C-9B2A8C3C915F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2233" y="4216200"/>
                          <a:ext cx="4507605" cy="253552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0D6BD3C2-E963-4A0C-AEE0-9826D066CFFA}">
                    <psuz:zmPr id="{E37130A8-6331-4D18-8C12-59973466CDB4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258873" y="4216200"/>
                          <a:ext cx="4507605" cy="253552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B80B29B-1436-44E3-A556-3F51749E60CC}">
                    <psuz:zmPr id="{7D3A5C2E-D7A4-4142-BE08-18A5CEBC8A87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935513" y="4216200"/>
                          <a:ext cx="4507605" cy="253552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8" name="Overzichtzoom 7">
                <a:extLst>
                  <a:ext uri="{FF2B5EF4-FFF2-40B4-BE49-F238E27FC236}">
                    <a16:creationId xmlns:a16="http://schemas.microsoft.com/office/drawing/2014/main" id="{D9B70FC8-1C98-A45B-2DB7-3B30E54D0E15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631324" y="1638300"/>
                <a:ext cx="15025352" cy="8263365"/>
                <a:chOff x="1631324" y="1638300"/>
                <a:chExt cx="15025352" cy="8263365"/>
              </a:xfrm>
            </p:grpSpPr>
            <p:pic>
              <p:nvPicPr>
                <p:cNvPr id="2" name="Afbeelding 2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213557" y="3149937"/>
                  <a:ext cx="4507605" cy="253552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Afbeelding 4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890197" y="3149937"/>
                  <a:ext cx="4507605" cy="253552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Afbeelding 5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566837" y="3149937"/>
                  <a:ext cx="4507605" cy="253552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Afbeelding 6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13557" y="5854500"/>
                  <a:ext cx="4507605" cy="253552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Afbeelding 7">
                  <a:hlinkClick r:id="rId1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890197" y="5854500"/>
                  <a:ext cx="4507605" cy="253552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Afbeelding 9">
                  <a:hlinkClick r:id="rId1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566837" y="5854500"/>
                  <a:ext cx="4507605" cy="253552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591616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42032D7-B129-0759-BECB-4D7F4435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81100"/>
            <a:ext cx="16459200" cy="1714500"/>
          </a:xfrm>
        </p:spPr>
        <p:txBody>
          <a:bodyPr/>
          <a:lstStyle/>
          <a:p>
            <a:r>
              <a:rPr lang="nl-NL" dirty="0">
                <a:latin typeface="Arial Black" panose="020B0A04020102020204" pitchFamily="34" charset="0"/>
              </a:rPr>
              <a:t>Voorbeeld integratie oud en nieuw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DC3D15D-BF88-25D5-51D9-F216D20D0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47" y="1028700"/>
            <a:ext cx="17244505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77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ep 21">
            <a:extLst>
              <a:ext uri="{FF2B5EF4-FFF2-40B4-BE49-F238E27FC236}">
                <a16:creationId xmlns:a16="http://schemas.microsoft.com/office/drawing/2014/main" id="{DDA9F924-9649-16D8-10BB-F776E9700FCC}"/>
              </a:ext>
            </a:extLst>
          </p:cNvPr>
          <p:cNvGrpSpPr/>
          <p:nvPr/>
        </p:nvGrpSpPr>
        <p:grpSpPr>
          <a:xfrm>
            <a:off x="1066800" y="1866900"/>
            <a:ext cx="16154400" cy="3657600"/>
            <a:chOff x="1066800" y="1181100"/>
            <a:chExt cx="16154400" cy="365760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C817613D-93AB-6CB9-0E89-775506427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3200" y="3009900"/>
              <a:ext cx="1828800" cy="182880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E7AFB5BB-C634-297D-3713-3726C97E8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6000" y="1181100"/>
              <a:ext cx="1828800" cy="1828800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8E857396-B7B9-8B6A-780D-F17CE801C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800" y="1181100"/>
              <a:ext cx="1828800" cy="1828800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FD021027-CEA1-B20F-6392-112EFB801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2000" y="3009900"/>
              <a:ext cx="1828800" cy="1828800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D9534CD6-6FBD-AF0E-A82C-18C24FC94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944350" y="2990850"/>
              <a:ext cx="1828800" cy="1828800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A96D46CE-A0C4-6424-B09C-21ABB2A5D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773150" y="3009900"/>
              <a:ext cx="1828800" cy="1828800"/>
            </a:xfrm>
            <a:prstGeom prst="rect">
              <a:avLst/>
            </a:prstGeom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D781BF74-77D5-0E2D-5A23-5E7A95EED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210800" y="3009900"/>
              <a:ext cx="1828800" cy="1828800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FB79BED8-9AC2-948D-5B10-9F8DC12CE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392400" y="3009900"/>
              <a:ext cx="1828800" cy="1828800"/>
            </a:xfrm>
            <a:prstGeom prst="rect">
              <a:avLst/>
            </a:prstGeom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98BDF51D-E505-AD4E-3927-04513A3AE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24400" y="3009900"/>
              <a:ext cx="1828800" cy="1828800"/>
            </a:xfrm>
            <a:prstGeom prst="rect">
              <a:avLst/>
            </a:prstGeom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35C2FD69-ECE4-58E4-2E39-F6490C0ED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95600" y="3009900"/>
              <a:ext cx="1828800" cy="1828800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B2D44A00-449A-BACC-C5D6-A4BA08124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66800" y="3009900"/>
              <a:ext cx="1828800" cy="1828800"/>
            </a:xfrm>
            <a:prstGeom prst="rect">
              <a:avLst/>
            </a:prstGeom>
          </p:spPr>
        </p:pic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2AD09480-2F50-3BAF-8B28-83C1D97A7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392400" y="1181100"/>
              <a:ext cx="1828800" cy="1828800"/>
            </a:xfrm>
            <a:prstGeom prst="rect">
              <a:avLst/>
            </a:prstGeom>
          </p:spPr>
        </p:pic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891BB1D6-6035-70C3-11B2-388A7566A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563600" y="1181100"/>
              <a:ext cx="1828800" cy="1828800"/>
            </a:xfrm>
            <a:prstGeom prst="rect">
              <a:avLst/>
            </a:prstGeom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C58A1DD5-55AF-2BD8-CB78-5979F3A7E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734800" y="1181100"/>
              <a:ext cx="1828800" cy="1828800"/>
            </a:xfrm>
            <a:prstGeom prst="rect">
              <a:avLst/>
            </a:prstGeom>
          </p:spPr>
        </p:pic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E0F77773-51CE-7B87-25B6-449F0877F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077200" y="1181100"/>
              <a:ext cx="1828800" cy="1828800"/>
            </a:xfrm>
            <a:prstGeom prst="rect">
              <a:avLst/>
            </a:prstGeom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5F4A0284-0335-9915-6F9C-3B2F33EA8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362700" y="1181100"/>
              <a:ext cx="1828800" cy="1828800"/>
            </a:xfrm>
            <a:prstGeom prst="rect">
              <a:avLst/>
            </a:prstGeom>
          </p:spPr>
        </p:pic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A3C57A28-6D19-6737-3CB1-DC0AB7785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724400" y="1181100"/>
              <a:ext cx="1828800" cy="1828800"/>
            </a:xfrm>
            <a:prstGeom prst="rect">
              <a:avLst/>
            </a:prstGeom>
          </p:spPr>
        </p:pic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0CC61C3B-6355-E630-6D76-6945C7598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895600" y="1181100"/>
              <a:ext cx="1828800" cy="1828800"/>
            </a:xfrm>
            <a:prstGeom prst="rect">
              <a:avLst/>
            </a:prstGeom>
          </p:spPr>
        </p:pic>
      </p:grp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0359B82A-4D34-6BF6-7813-6F70BACF39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05525" y="5905500"/>
            <a:ext cx="6381750" cy="381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80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F3215A-4A5A-F586-8FE7-76B4B4F1E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100" y="101600"/>
            <a:ext cx="10083800" cy="10083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0604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2">
            <a:extLst>
              <a:ext uri="{FF2B5EF4-FFF2-40B4-BE49-F238E27FC236}">
                <a16:creationId xmlns:a16="http://schemas.microsoft.com/office/drawing/2014/main" id="{DFAF927B-DB46-4A3C-858C-194AD46F9972}"/>
              </a:ext>
            </a:extLst>
          </p:cNvPr>
          <p:cNvSpPr txBox="1">
            <a:spLocks/>
          </p:cNvSpPr>
          <p:nvPr/>
        </p:nvSpPr>
        <p:spPr>
          <a:xfrm>
            <a:off x="4572000" y="120740"/>
            <a:ext cx="9986954" cy="130770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6000" dirty="0" err="1">
                <a:latin typeface="Arial Black" panose="020B0A04020102020204" pitchFamily="34" charset="0"/>
              </a:rPr>
              <a:t>Belangrijke</a:t>
            </a:r>
            <a:r>
              <a:rPr lang="en-US" sz="6000" dirty="0">
                <a:latin typeface="Arial Black" panose="020B0A04020102020204" pitchFamily="34" charset="0"/>
              </a:rPr>
              <a:t> data</a:t>
            </a:r>
            <a:endParaRPr lang="nl-NL" sz="6000" dirty="0">
              <a:latin typeface="Arial Black" panose="020B0A04020102020204" pitchFamily="34" charset="0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79A0B94E-209C-8E5B-791D-A654B3C0E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85" y="250870"/>
            <a:ext cx="3820059" cy="805967"/>
          </a:xfrm>
          <a:prstGeom prst="rect">
            <a:avLst/>
          </a:prstGeom>
        </p:spPr>
      </p:pic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6E2EA849-1DF3-5549-7C60-7744F96F31B0}"/>
              </a:ext>
            </a:extLst>
          </p:cNvPr>
          <p:cNvSpPr txBox="1">
            <a:spLocks/>
          </p:cNvSpPr>
          <p:nvPr/>
        </p:nvSpPr>
        <p:spPr>
          <a:xfrm>
            <a:off x="4488122" y="2628900"/>
            <a:ext cx="12878153" cy="6041524"/>
          </a:xfrm>
          <a:prstGeom prst="rect">
            <a:avLst/>
          </a:prstGeom>
          <a:ln w="57150">
            <a:solidFill>
              <a:srgbClr val="AD182E"/>
            </a:solidFill>
            <a:prstDash val="dashDot"/>
          </a:ln>
        </p:spPr>
        <p:txBody>
          <a:bodyPr vert="horz" lIns="137160" tIns="68580" rIns="137160" bIns="6858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10000"/>
              </a:lnSpc>
              <a:buNone/>
            </a:pPr>
            <a:r>
              <a:rPr lang="nl-NL" sz="3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Oriëntatielessen</a:t>
            </a:r>
            <a:r>
              <a:rPr lang="nl-NL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woensdag 8 n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ovember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12.30u tot 15.15u </a:t>
            </a:r>
            <a:endParaRPr lang="nl-NL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110000"/>
              </a:lnSpc>
              <a:buNone/>
            </a:pPr>
            <a:r>
              <a:rPr lang="nl-NL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woensdag 15 n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ovember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12.30u tot 15.15u</a:t>
            </a:r>
          </a:p>
          <a:p>
            <a:pPr marL="0" indent="0" defTabSz="685800">
              <a:lnSpc>
                <a:spcPct val="110000"/>
              </a:lnSpc>
              <a:buNone/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aanmelden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via de website </a:t>
            </a:r>
          </a:p>
          <a:p>
            <a:pPr marL="0" indent="0" defTabSz="685800">
              <a:lnSpc>
                <a:spcPct val="110000"/>
              </a:lnSpc>
              <a:buNone/>
            </a:pPr>
            <a:endParaRPr lang="en-US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110000"/>
              </a:lnSpc>
              <a:buNone/>
            </a:pPr>
            <a:r>
              <a:rPr lang="en-US" sz="3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 Battle	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woensdag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januari</a:t>
            </a:r>
            <a:b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aanmelden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via de website met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groepje</a:t>
            </a:r>
            <a:endParaRPr lang="en-US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110000"/>
              </a:lnSpc>
              <a:buNone/>
            </a:pPr>
            <a:endParaRPr lang="en-US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110000"/>
              </a:lnSpc>
              <a:buNone/>
            </a:pPr>
            <a:r>
              <a:rPr lang="nl-NL" sz="3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dag</a:t>
            </a:r>
            <a:r>
              <a:rPr lang="nl-NL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zaterdag 27 januari van 09.00u </a:t>
            </a:r>
            <a:r>
              <a:rPr lang="mr-IN" sz="3000" dirty="0">
                <a:solidFill>
                  <a:prstClr val="black"/>
                </a:solidFill>
                <a:latin typeface="Arial" panose="020B0604020202020204" pitchFamily="34" charset="0"/>
                <a:cs typeface="Calibri"/>
              </a:rPr>
              <a:t>–</a:t>
            </a:r>
            <a:r>
              <a:rPr lang="nl-NL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13.00u</a:t>
            </a:r>
          </a:p>
          <a:p>
            <a:pPr marL="0" indent="0" defTabSz="685800">
              <a:lnSpc>
                <a:spcPct val="110000"/>
              </a:lnSpc>
              <a:buNone/>
            </a:pPr>
            <a:endParaRPr lang="nl-NL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85800">
              <a:lnSpc>
                <a:spcPct val="110000"/>
              </a:lnSpc>
              <a:buNone/>
            </a:pPr>
            <a:r>
              <a:rPr lang="nl-NL" sz="3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Aanmeldweek </a:t>
            </a:r>
            <a:r>
              <a:rPr lang="nl-NL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		25-31 Maart (meer info volgt)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35FFF8C-29B0-66F5-DA9D-285BED2BC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44459"/>
            <a:ext cx="4488122" cy="278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16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79A0B94E-209C-8E5B-791D-A654B3C0E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85" y="250870"/>
            <a:ext cx="3820059" cy="805967"/>
          </a:xfrm>
          <a:prstGeom prst="rect">
            <a:avLst/>
          </a:prstGeom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F28F4D3B-F833-6481-DB5E-A153BA22C6CA}"/>
              </a:ext>
            </a:extLst>
          </p:cNvPr>
          <p:cNvGrpSpPr/>
          <p:nvPr/>
        </p:nvGrpSpPr>
        <p:grpSpPr>
          <a:xfrm>
            <a:off x="154796" y="1462708"/>
            <a:ext cx="6993756" cy="1810295"/>
            <a:chOff x="0" y="0"/>
            <a:chExt cx="2551341" cy="660400"/>
          </a:xfrm>
        </p:grpSpPr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5173FBAD-4096-3ED9-BAA8-EF1EF50292F3}"/>
                </a:ext>
              </a:extLst>
            </p:cNvPr>
            <p:cNvSpPr/>
            <p:nvPr/>
          </p:nvSpPr>
          <p:spPr>
            <a:xfrm>
              <a:off x="0" y="0"/>
              <a:ext cx="2551341" cy="660400"/>
            </a:xfrm>
            <a:custGeom>
              <a:avLst/>
              <a:gdLst/>
              <a:ahLst/>
              <a:cxnLst/>
              <a:rect l="l" t="t" r="r" b="b"/>
              <a:pathLst>
                <a:path w="2551341" h="660400">
                  <a:moveTo>
                    <a:pt x="24268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26881" y="0"/>
                  </a:lnTo>
                  <a:cubicBezTo>
                    <a:pt x="2495461" y="0"/>
                    <a:pt x="2551341" y="55880"/>
                    <a:pt x="2551341" y="124460"/>
                  </a:cubicBezTo>
                  <a:lnTo>
                    <a:pt x="2551341" y="535940"/>
                  </a:lnTo>
                  <a:cubicBezTo>
                    <a:pt x="2551341" y="604520"/>
                    <a:pt x="2495461" y="660400"/>
                    <a:pt x="2426881" y="660400"/>
                  </a:cubicBezTo>
                  <a:close/>
                </a:path>
              </a:pathLst>
            </a:custGeom>
            <a:solidFill>
              <a:srgbClr val="E3CF9A"/>
            </a:solidFill>
          </p:spPr>
          <p:txBody>
            <a:bodyPr/>
            <a:lstStyle/>
            <a:p>
              <a:pPr defTabSz="1371600"/>
              <a:endParaRPr lang="nl-NL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TextBox 30">
            <a:extLst>
              <a:ext uri="{FF2B5EF4-FFF2-40B4-BE49-F238E27FC236}">
                <a16:creationId xmlns:a16="http://schemas.microsoft.com/office/drawing/2014/main" id="{3A95EA51-2FF4-5639-4250-237204834A81}"/>
              </a:ext>
            </a:extLst>
          </p:cNvPr>
          <p:cNvSpPr txBox="1"/>
          <p:nvPr/>
        </p:nvSpPr>
        <p:spPr>
          <a:xfrm>
            <a:off x="164286" y="2019724"/>
            <a:ext cx="6984266" cy="51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Arial Black" panose="020B0A04020102020204" pitchFamily="34" charset="0"/>
              </a:rPr>
              <a:t>WD3: aula</a:t>
            </a: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23BFD24B-163C-F976-A945-E6D851CB29CB}"/>
              </a:ext>
            </a:extLst>
          </p:cNvPr>
          <p:cNvGrpSpPr/>
          <p:nvPr/>
        </p:nvGrpSpPr>
        <p:grpSpPr>
          <a:xfrm>
            <a:off x="154796" y="3646399"/>
            <a:ext cx="6993756" cy="1810295"/>
            <a:chOff x="-45134" y="-400526"/>
            <a:chExt cx="2551341" cy="660400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C65F435C-F4F2-62CB-ACD7-3ECCBD0A05F9}"/>
                </a:ext>
              </a:extLst>
            </p:cNvPr>
            <p:cNvSpPr/>
            <p:nvPr/>
          </p:nvSpPr>
          <p:spPr>
            <a:xfrm>
              <a:off x="-45134" y="-400526"/>
              <a:ext cx="2551341" cy="660400"/>
            </a:xfrm>
            <a:custGeom>
              <a:avLst/>
              <a:gdLst/>
              <a:ahLst/>
              <a:cxnLst/>
              <a:rect l="l" t="t" r="r" b="b"/>
              <a:pathLst>
                <a:path w="2551341" h="660400">
                  <a:moveTo>
                    <a:pt x="24268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26881" y="0"/>
                  </a:lnTo>
                  <a:cubicBezTo>
                    <a:pt x="2495461" y="0"/>
                    <a:pt x="2551341" y="55880"/>
                    <a:pt x="2551341" y="124460"/>
                  </a:cubicBezTo>
                  <a:lnTo>
                    <a:pt x="2551341" y="535940"/>
                  </a:lnTo>
                  <a:cubicBezTo>
                    <a:pt x="2551341" y="604520"/>
                    <a:pt x="2495461" y="660400"/>
                    <a:pt x="2426881" y="660400"/>
                  </a:cubicBezTo>
                  <a:close/>
                </a:path>
              </a:pathLst>
            </a:custGeom>
            <a:solidFill>
              <a:srgbClr val="E3CF9A"/>
            </a:solidFill>
          </p:spPr>
          <p:txBody>
            <a:bodyPr/>
            <a:lstStyle/>
            <a:p>
              <a:pPr defTabSz="1371600"/>
              <a:endParaRPr lang="nl-NL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2681C8-6A02-A0AD-CAFF-855347A86562}"/>
              </a:ext>
            </a:extLst>
          </p:cNvPr>
          <p:cNvGrpSpPr/>
          <p:nvPr/>
        </p:nvGrpSpPr>
        <p:grpSpPr>
          <a:xfrm>
            <a:off x="164285" y="5900526"/>
            <a:ext cx="6993756" cy="1810295"/>
            <a:chOff x="-105414" y="-732338"/>
            <a:chExt cx="2551341" cy="6604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001A3F2-8F21-2E18-04E3-B6E69EE8EE96}"/>
                </a:ext>
              </a:extLst>
            </p:cNvPr>
            <p:cNvSpPr/>
            <p:nvPr/>
          </p:nvSpPr>
          <p:spPr>
            <a:xfrm>
              <a:off x="-105414" y="-732338"/>
              <a:ext cx="2551341" cy="660400"/>
            </a:xfrm>
            <a:custGeom>
              <a:avLst/>
              <a:gdLst/>
              <a:ahLst/>
              <a:cxnLst/>
              <a:rect l="l" t="t" r="r" b="b"/>
              <a:pathLst>
                <a:path w="2551341" h="660400">
                  <a:moveTo>
                    <a:pt x="24268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26881" y="0"/>
                  </a:lnTo>
                  <a:cubicBezTo>
                    <a:pt x="2495461" y="0"/>
                    <a:pt x="2551341" y="55880"/>
                    <a:pt x="2551341" y="124460"/>
                  </a:cubicBezTo>
                  <a:lnTo>
                    <a:pt x="2551341" y="535940"/>
                  </a:lnTo>
                  <a:cubicBezTo>
                    <a:pt x="2551341" y="604520"/>
                    <a:pt x="2495461" y="660400"/>
                    <a:pt x="2426881" y="660400"/>
                  </a:cubicBezTo>
                  <a:close/>
                </a:path>
              </a:pathLst>
            </a:custGeom>
            <a:solidFill>
              <a:srgbClr val="E3CF9A"/>
            </a:solidFill>
          </p:spPr>
          <p:txBody>
            <a:bodyPr/>
            <a:lstStyle/>
            <a:p>
              <a:pPr defTabSz="1371600"/>
              <a:endParaRPr lang="nl-NL" sz="27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E4B72D17-F208-F114-DD33-80890C30191C}"/>
              </a:ext>
            </a:extLst>
          </p:cNvPr>
          <p:cNvGrpSpPr/>
          <p:nvPr/>
        </p:nvGrpSpPr>
        <p:grpSpPr>
          <a:xfrm>
            <a:off x="11139449" y="1406497"/>
            <a:ext cx="6993756" cy="1810295"/>
            <a:chOff x="0" y="0"/>
            <a:chExt cx="2551341" cy="660400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A5D378C1-D5C9-9069-13EF-9C664782A811}"/>
                </a:ext>
              </a:extLst>
            </p:cNvPr>
            <p:cNvSpPr/>
            <p:nvPr/>
          </p:nvSpPr>
          <p:spPr>
            <a:xfrm>
              <a:off x="0" y="0"/>
              <a:ext cx="2551341" cy="660400"/>
            </a:xfrm>
            <a:custGeom>
              <a:avLst/>
              <a:gdLst/>
              <a:ahLst/>
              <a:cxnLst/>
              <a:rect l="l" t="t" r="r" b="b"/>
              <a:pathLst>
                <a:path w="2551341" h="660400">
                  <a:moveTo>
                    <a:pt x="24268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26881" y="0"/>
                  </a:lnTo>
                  <a:cubicBezTo>
                    <a:pt x="2495461" y="0"/>
                    <a:pt x="2551341" y="55880"/>
                    <a:pt x="2551341" y="124460"/>
                  </a:cubicBezTo>
                  <a:lnTo>
                    <a:pt x="2551341" y="535940"/>
                  </a:lnTo>
                  <a:cubicBezTo>
                    <a:pt x="2551341" y="604520"/>
                    <a:pt x="2495461" y="660400"/>
                    <a:pt x="2426881" y="660400"/>
                  </a:cubicBezTo>
                  <a:close/>
                </a:path>
              </a:pathLst>
            </a:custGeom>
            <a:solidFill>
              <a:srgbClr val="E3CF9A"/>
            </a:solidFill>
          </p:spPr>
          <p:txBody>
            <a:bodyPr/>
            <a:lstStyle/>
            <a:p>
              <a:pPr defTabSz="1371600"/>
              <a:endParaRPr lang="nl-NL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1">
            <a:extLst>
              <a:ext uri="{FF2B5EF4-FFF2-40B4-BE49-F238E27FC236}">
                <a16:creationId xmlns:a16="http://schemas.microsoft.com/office/drawing/2014/main" id="{A8CB3EA7-18C5-19AD-4320-0C817C782B56}"/>
              </a:ext>
            </a:extLst>
          </p:cNvPr>
          <p:cNvGrpSpPr/>
          <p:nvPr/>
        </p:nvGrpSpPr>
        <p:grpSpPr>
          <a:xfrm>
            <a:off x="11139449" y="3646399"/>
            <a:ext cx="6993756" cy="1810295"/>
            <a:chOff x="0" y="0"/>
            <a:chExt cx="2551341" cy="660400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FA88702D-9090-C552-BD4C-27A02239AE55}"/>
                </a:ext>
              </a:extLst>
            </p:cNvPr>
            <p:cNvSpPr/>
            <p:nvPr/>
          </p:nvSpPr>
          <p:spPr>
            <a:xfrm>
              <a:off x="0" y="0"/>
              <a:ext cx="2551341" cy="660400"/>
            </a:xfrm>
            <a:custGeom>
              <a:avLst/>
              <a:gdLst/>
              <a:ahLst/>
              <a:cxnLst/>
              <a:rect l="l" t="t" r="r" b="b"/>
              <a:pathLst>
                <a:path w="2551341" h="660400">
                  <a:moveTo>
                    <a:pt x="24268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26881" y="0"/>
                  </a:lnTo>
                  <a:cubicBezTo>
                    <a:pt x="2495461" y="0"/>
                    <a:pt x="2551341" y="55880"/>
                    <a:pt x="2551341" y="124460"/>
                  </a:cubicBezTo>
                  <a:lnTo>
                    <a:pt x="2551341" y="535940"/>
                  </a:lnTo>
                  <a:cubicBezTo>
                    <a:pt x="2551341" y="604520"/>
                    <a:pt x="2495461" y="660400"/>
                    <a:pt x="2426881" y="660400"/>
                  </a:cubicBezTo>
                  <a:close/>
                </a:path>
              </a:pathLst>
            </a:custGeom>
            <a:solidFill>
              <a:srgbClr val="E3CF9A"/>
            </a:solidFill>
          </p:spPr>
          <p:txBody>
            <a:bodyPr/>
            <a:lstStyle/>
            <a:p>
              <a:pPr defTabSz="1371600"/>
              <a:endParaRPr lang="nl-NL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:a16="http://schemas.microsoft.com/office/drawing/2014/main" id="{D947ADDC-04C2-9E19-51E2-1AF71EFC18E9}"/>
              </a:ext>
            </a:extLst>
          </p:cNvPr>
          <p:cNvGrpSpPr/>
          <p:nvPr/>
        </p:nvGrpSpPr>
        <p:grpSpPr>
          <a:xfrm>
            <a:off x="11139449" y="5902730"/>
            <a:ext cx="6993756" cy="1810295"/>
            <a:chOff x="0" y="0"/>
            <a:chExt cx="2551341" cy="66040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598F963F-EE5B-1D6E-2A70-867B01AE6C96}"/>
                </a:ext>
              </a:extLst>
            </p:cNvPr>
            <p:cNvSpPr/>
            <p:nvPr/>
          </p:nvSpPr>
          <p:spPr>
            <a:xfrm>
              <a:off x="0" y="0"/>
              <a:ext cx="2551341" cy="660400"/>
            </a:xfrm>
            <a:custGeom>
              <a:avLst/>
              <a:gdLst/>
              <a:ahLst/>
              <a:cxnLst/>
              <a:rect l="l" t="t" r="r" b="b"/>
              <a:pathLst>
                <a:path w="2551341" h="660400">
                  <a:moveTo>
                    <a:pt x="242688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26881" y="0"/>
                  </a:lnTo>
                  <a:cubicBezTo>
                    <a:pt x="2495461" y="0"/>
                    <a:pt x="2551341" y="55880"/>
                    <a:pt x="2551341" y="124460"/>
                  </a:cubicBezTo>
                  <a:lnTo>
                    <a:pt x="2551341" y="535940"/>
                  </a:lnTo>
                  <a:cubicBezTo>
                    <a:pt x="2551341" y="604520"/>
                    <a:pt x="2495461" y="660400"/>
                    <a:pt x="2426881" y="660400"/>
                  </a:cubicBezTo>
                  <a:close/>
                </a:path>
              </a:pathLst>
            </a:custGeom>
            <a:solidFill>
              <a:srgbClr val="E3CF9A"/>
            </a:solidFill>
          </p:spPr>
          <p:txBody>
            <a:bodyPr/>
            <a:lstStyle/>
            <a:p>
              <a:pPr defTabSz="1371600"/>
              <a:endParaRPr lang="nl-NL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TextBox 31">
            <a:extLst>
              <a:ext uri="{FF2B5EF4-FFF2-40B4-BE49-F238E27FC236}">
                <a16:creationId xmlns:a16="http://schemas.microsoft.com/office/drawing/2014/main" id="{641DB541-E405-04E9-513C-582CE056DBB7}"/>
              </a:ext>
            </a:extLst>
          </p:cNvPr>
          <p:cNvSpPr txBox="1"/>
          <p:nvPr/>
        </p:nvSpPr>
        <p:spPr>
          <a:xfrm>
            <a:off x="871898" y="4340975"/>
            <a:ext cx="5550063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1371600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Arial Black" panose="020B0A04020102020204" pitchFamily="34" charset="0"/>
              </a:rPr>
              <a:t>Havo</a:t>
            </a:r>
            <a:r>
              <a:rPr lang="en-US" sz="3000" dirty="0">
                <a:solidFill>
                  <a:srgbClr val="000000"/>
                </a:solidFill>
                <a:latin typeface="Arial Black" panose="020B0A04020102020204" pitchFamily="34" charset="0"/>
              </a:rPr>
              <a:t>/</a:t>
            </a:r>
            <a:r>
              <a:rPr lang="en-US" sz="3000" dirty="0" err="1">
                <a:solidFill>
                  <a:srgbClr val="000000"/>
                </a:solidFill>
                <a:latin typeface="Arial Black" panose="020B0A04020102020204" pitchFamily="34" charset="0"/>
              </a:rPr>
              <a:t>vwo</a:t>
            </a:r>
            <a:r>
              <a:rPr lang="en-US" sz="3000" dirty="0">
                <a:solidFill>
                  <a:srgbClr val="000000"/>
                </a:solidFill>
                <a:latin typeface="Arial Black" panose="020B0A04020102020204" pitchFamily="34" charset="0"/>
              </a:rPr>
              <a:t>: 1.03 + 1.05</a:t>
            </a:r>
          </a:p>
        </p:txBody>
      </p:sp>
      <p:sp>
        <p:nvSpPr>
          <p:cNvPr id="22" name="TextBox 35">
            <a:extLst>
              <a:ext uri="{FF2B5EF4-FFF2-40B4-BE49-F238E27FC236}">
                <a16:creationId xmlns:a16="http://schemas.microsoft.com/office/drawing/2014/main" id="{351A47CF-DB3E-801F-504E-7920F72F2DEB}"/>
              </a:ext>
            </a:extLst>
          </p:cNvPr>
          <p:cNvSpPr txBox="1"/>
          <p:nvPr/>
        </p:nvSpPr>
        <p:spPr>
          <a:xfrm>
            <a:off x="2209800" y="6553039"/>
            <a:ext cx="7099736" cy="505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371600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Arial Black" panose="020B0A04020102020204" pitchFamily="34" charset="0"/>
              </a:rPr>
              <a:t>Ath/gym: 1.07</a:t>
            </a:r>
          </a:p>
        </p:txBody>
      </p:sp>
      <p:sp>
        <p:nvSpPr>
          <p:cNvPr id="23" name="TextBox 32">
            <a:extLst>
              <a:ext uri="{FF2B5EF4-FFF2-40B4-BE49-F238E27FC236}">
                <a16:creationId xmlns:a16="http://schemas.microsoft.com/office/drawing/2014/main" id="{9C7553E6-0A91-EC4F-72BD-3691A97998B1}"/>
              </a:ext>
            </a:extLst>
          </p:cNvPr>
          <p:cNvSpPr txBox="1"/>
          <p:nvPr/>
        </p:nvSpPr>
        <p:spPr>
          <a:xfrm>
            <a:off x="10134600" y="2019724"/>
            <a:ext cx="6424679" cy="1057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1371600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Arial Black"/>
              </a:rPr>
              <a:t>Basis/</a:t>
            </a:r>
            <a:r>
              <a:rPr lang="en-US" sz="3000" err="1">
                <a:solidFill>
                  <a:srgbClr val="000000"/>
                </a:solidFill>
                <a:latin typeface="Arial Black"/>
              </a:rPr>
              <a:t>kader</a:t>
            </a:r>
            <a:r>
              <a:rPr lang="en-US" sz="3000" dirty="0">
                <a:solidFill>
                  <a:srgbClr val="000000"/>
                </a:solidFill>
                <a:latin typeface="Arial Black"/>
              </a:rPr>
              <a:t> 1.08</a:t>
            </a:r>
          </a:p>
          <a:p>
            <a:pPr algn="r" defTabSz="1371600">
              <a:lnSpc>
                <a:spcPts val="4200"/>
              </a:lnSpc>
            </a:pPr>
            <a:endParaRPr lang="en-US" sz="3000" dirty="0">
              <a:solidFill>
                <a:srgbClr val="000000"/>
              </a:solidFill>
              <a:latin typeface="Nunito Bold"/>
            </a:endParaRPr>
          </a:p>
        </p:txBody>
      </p:sp>
      <p:sp>
        <p:nvSpPr>
          <p:cNvPr id="24" name="TextBox 34">
            <a:extLst>
              <a:ext uri="{FF2B5EF4-FFF2-40B4-BE49-F238E27FC236}">
                <a16:creationId xmlns:a16="http://schemas.microsoft.com/office/drawing/2014/main" id="{82FABCAA-02ED-34FC-5907-E0C3B42465D6}"/>
              </a:ext>
            </a:extLst>
          </p:cNvPr>
          <p:cNvSpPr txBox="1"/>
          <p:nvPr/>
        </p:nvSpPr>
        <p:spPr>
          <a:xfrm>
            <a:off x="12192000" y="4340974"/>
            <a:ext cx="4145100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1371600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Arial Black" panose="020B0A04020102020204" pitchFamily="34" charset="0"/>
              </a:rPr>
              <a:t>Kader/</a:t>
            </a:r>
            <a:r>
              <a:rPr lang="en-US" sz="3000" dirty="0" err="1">
                <a:solidFill>
                  <a:srgbClr val="000000"/>
                </a:solidFill>
                <a:latin typeface="Arial Black" panose="020B0A04020102020204" pitchFamily="34" charset="0"/>
              </a:rPr>
              <a:t>gt</a:t>
            </a:r>
            <a:r>
              <a:rPr lang="en-US" sz="3000" dirty="0">
                <a:solidFill>
                  <a:srgbClr val="000000"/>
                </a:solidFill>
                <a:latin typeface="Arial Black" panose="020B0A04020102020204" pitchFamily="34" charset="0"/>
              </a:rPr>
              <a:t>:  1.20</a:t>
            </a:r>
          </a:p>
        </p:txBody>
      </p:sp>
      <p:sp>
        <p:nvSpPr>
          <p:cNvPr id="25" name="TextBox 36">
            <a:extLst>
              <a:ext uri="{FF2B5EF4-FFF2-40B4-BE49-F238E27FC236}">
                <a16:creationId xmlns:a16="http://schemas.microsoft.com/office/drawing/2014/main" id="{C787C308-F02F-D3E8-5575-984F3FA7D587}"/>
              </a:ext>
            </a:extLst>
          </p:cNvPr>
          <p:cNvSpPr txBox="1"/>
          <p:nvPr/>
        </p:nvSpPr>
        <p:spPr>
          <a:xfrm>
            <a:off x="12192000" y="6538933"/>
            <a:ext cx="4145100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1371600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Arial Black" panose="020B0A04020102020204" pitchFamily="34" charset="0"/>
              </a:rPr>
              <a:t>Gt/</a:t>
            </a:r>
            <a:r>
              <a:rPr lang="en-US" sz="3000" dirty="0" err="1">
                <a:solidFill>
                  <a:srgbClr val="000000"/>
                </a:solidFill>
                <a:latin typeface="Arial Black" panose="020B0A04020102020204" pitchFamily="34" charset="0"/>
              </a:rPr>
              <a:t>havo</a:t>
            </a:r>
            <a:r>
              <a:rPr lang="en-US" sz="3000" dirty="0">
                <a:solidFill>
                  <a:srgbClr val="000000"/>
                </a:solidFill>
                <a:latin typeface="Arial Black" panose="020B0A04020102020204" pitchFamily="34" charset="0"/>
              </a:rPr>
              <a:t>:  1.14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BE8E8B5F-3B00-8EF7-D080-5DC103225A1E}"/>
              </a:ext>
            </a:extLst>
          </p:cNvPr>
          <p:cNvSpPr txBox="1"/>
          <p:nvPr/>
        </p:nvSpPr>
        <p:spPr>
          <a:xfrm>
            <a:off x="5880536" y="8080069"/>
            <a:ext cx="6858000" cy="1590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lnSpc>
                <a:spcPct val="110000"/>
              </a:lnSpc>
            </a:pPr>
            <a:r>
              <a:rPr lang="nl-NL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Presentatie ronde 1: 19.15 uur</a:t>
            </a:r>
          </a:p>
          <a:p>
            <a:pPr defTabSz="1371600">
              <a:lnSpc>
                <a:spcPct val="110000"/>
              </a:lnSpc>
            </a:pPr>
            <a:r>
              <a:rPr lang="nl-NL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Pauze: 20.00 uur</a:t>
            </a:r>
          </a:p>
          <a:p>
            <a:pPr defTabSz="1371600">
              <a:lnSpc>
                <a:spcPct val="110000"/>
              </a:lnSpc>
            </a:pPr>
            <a:r>
              <a:rPr lang="nl-NL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Presentatie ronde 2: 20.15 uur</a:t>
            </a:r>
          </a:p>
        </p:txBody>
      </p:sp>
      <p:sp>
        <p:nvSpPr>
          <p:cNvPr id="26" name="Titel 2">
            <a:extLst>
              <a:ext uri="{FF2B5EF4-FFF2-40B4-BE49-F238E27FC236}">
                <a16:creationId xmlns:a16="http://schemas.microsoft.com/office/drawing/2014/main" id="{BF952D1B-EEEE-A5C7-4801-E106C2B2DB2D}"/>
              </a:ext>
            </a:extLst>
          </p:cNvPr>
          <p:cNvSpPr txBox="1">
            <a:spLocks/>
          </p:cNvSpPr>
          <p:nvPr/>
        </p:nvSpPr>
        <p:spPr>
          <a:xfrm rot="17597230">
            <a:off x="6092245" y="4206494"/>
            <a:ext cx="6113001" cy="130770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6000" dirty="0" err="1">
                <a:solidFill>
                  <a:srgbClr val="AD182E"/>
                </a:solidFill>
                <a:latin typeface="Arial Black" panose="020B0A04020102020204" pitchFamily="34" charset="0"/>
              </a:rPr>
              <a:t>Presentaties</a:t>
            </a:r>
            <a:endParaRPr lang="nl-NL" sz="6000" dirty="0">
              <a:solidFill>
                <a:srgbClr val="AD182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74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F07DA64-B5AC-1A1B-A897-C9235A8C4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1" cy="23463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39260C-E16A-CC78-69C4-1BB70C7E28A9}"/>
              </a:ext>
            </a:extLst>
          </p:cNvPr>
          <p:cNvSpPr txBox="1">
            <a:spLocks/>
          </p:cNvSpPr>
          <p:nvPr/>
        </p:nvSpPr>
        <p:spPr>
          <a:xfrm>
            <a:off x="0" y="3390900"/>
            <a:ext cx="18288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7500" b="1" dirty="0">
                <a:solidFill>
                  <a:srgbClr val="AD182E"/>
                </a:solidFill>
                <a:latin typeface="Arial"/>
                <a:cs typeface="Arial"/>
              </a:rPr>
              <a:t>Tot ziens!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8E23C6-EC36-4585-F8F5-0043E45D81B3}"/>
              </a:ext>
            </a:extLst>
          </p:cNvPr>
          <p:cNvSpPr txBox="1">
            <a:spLocks/>
          </p:cNvSpPr>
          <p:nvPr/>
        </p:nvSpPr>
        <p:spPr>
          <a:xfrm>
            <a:off x="1828800" y="4381500"/>
            <a:ext cx="8229600" cy="3602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5000" dirty="0">
              <a:latin typeface="Arial"/>
              <a:cs typeface="Arial"/>
            </a:endParaRPr>
          </a:p>
          <a:p>
            <a:endParaRPr lang="nl-NL" sz="2400" dirty="0">
              <a:latin typeface="Arial"/>
              <a:cs typeface="Arial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E568041-165D-2B1F-9C2E-D85554418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2800" y="5386719"/>
            <a:ext cx="11582400" cy="465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8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2F79690-9EB8-5A6D-F9E3-1875F9499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2"/>
          <a:stretch/>
        </p:blipFill>
        <p:spPr>
          <a:xfrm>
            <a:off x="20" y="10"/>
            <a:ext cx="18287980" cy="10286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4249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EA79E14-EF19-4243-2DD3-BE21AC76C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3314700"/>
            <a:ext cx="1828800" cy="1828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E7E1961-BC27-4896-5EAC-F76E73C5F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6134100"/>
            <a:ext cx="1828800" cy="1828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4933BCA0-B014-A95D-D594-C8D5955E8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81100"/>
            <a:ext cx="16459200" cy="1714500"/>
          </a:xfrm>
        </p:spPr>
        <p:txBody>
          <a:bodyPr/>
          <a:lstStyle/>
          <a:p>
            <a:r>
              <a:rPr lang="nl-NL" dirty="0">
                <a:latin typeface="Arial Black" panose="020B0A04020102020204" pitchFamily="34" charset="0"/>
              </a:rPr>
              <a:t>Voorstellen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2A258CE-C4DE-B1BF-1B33-23EFB21EA2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2193521"/>
              </p:ext>
            </p:extLst>
          </p:nvPr>
        </p:nvGraphicFramePr>
        <p:xfrm>
          <a:off x="4953000" y="3200400"/>
          <a:ext cx="11201400" cy="2150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DB9BA79-04A9-C5B8-AEC3-B18B370700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790955"/>
              </p:ext>
            </p:extLst>
          </p:nvPr>
        </p:nvGraphicFramePr>
        <p:xfrm>
          <a:off x="4953000" y="5973202"/>
          <a:ext cx="11201400" cy="2150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533719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187F11E-C2AF-524F-29D8-9FB546C3A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2563" y="169903"/>
            <a:ext cx="17922875" cy="9947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030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42032D7-B129-0759-BECB-4D7F4435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81100"/>
            <a:ext cx="16459200" cy="1714500"/>
          </a:xfrm>
        </p:spPr>
        <p:txBody>
          <a:bodyPr/>
          <a:lstStyle/>
          <a:p>
            <a:r>
              <a:rPr lang="nl-NL" dirty="0">
                <a:latin typeface="Arial Black" panose="020B0A04020102020204" pitchFamily="34" charset="0"/>
              </a:rPr>
              <a:t>Verleden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92D740D-EDCE-762C-ED1F-0E4C987A396B}"/>
              </a:ext>
            </a:extLst>
          </p:cNvPr>
          <p:cNvSpPr txBox="1"/>
          <p:nvPr/>
        </p:nvSpPr>
        <p:spPr>
          <a:xfrm>
            <a:off x="762000" y="2895600"/>
            <a:ext cx="16306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Aparte visie op atheneum en gymnasium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4800" dirty="0">
                <a:latin typeface="Arial" panose="020B0604020202020204" pitchFamily="34" charset="0"/>
                <a:cs typeface="Arial" panose="020B0604020202020204" pitchFamily="34" charset="0"/>
              </a:rPr>
              <a:t>Twee aparte leerlijnen met eigen unieke eigenschappen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C6EBCF9-6B92-9E15-542D-AF87E0612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202" y="4610100"/>
            <a:ext cx="4572396" cy="342929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8705E63-6AA9-299A-BEAE-789619EB1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6806" y="4610099"/>
            <a:ext cx="4572396" cy="342929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14DB6B8-9EFB-9471-345F-E4E218939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1598" y="4610099"/>
            <a:ext cx="4572396" cy="342929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1A083BF-E37E-37CB-5DDB-AF7891F75E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004" y="7124700"/>
            <a:ext cx="4572396" cy="342929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B0D3307-5CAD-81F1-CB3E-278653A36C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5400" y="7124700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04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42032D7-B129-0759-BECB-4D7F4435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81100"/>
            <a:ext cx="16459200" cy="1714500"/>
          </a:xfrm>
        </p:spPr>
        <p:txBody>
          <a:bodyPr/>
          <a:lstStyle/>
          <a:p>
            <a:r>
              <a:rPr lang="nl-NL" dirty="0">
                <a:latin typeface="Arial Black" panose="020B0A04020102020204" pitchFamily="34" charset="0"/>
              </a:rPr>
              <a:t>Toekomst vanaf volgend jaar…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C733AF3-C062-B273-4CC6-AC6DF51A4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9288" y="3282957"/>
            <a:ext cx="8710612" cy="700404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D56DA1F-1CFB-EA83-39AD-6D29E193A7FD}"/>
              </a:ext>
            </a:extLst>
          </p:cNvPr>
          <p:cNvSpPr txBox="1"/>
          <p:nvPr/>
        </p:nvSpPr>
        <p:spPr>
          <a:xfrm>
            <a:off x="914400" y="2895600"/>
            <a:ext cx="16459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Ø"/>
            </a:pPr>
            <a:r>
              <a:rPr lang="nl-NL" sz="8000" dirty="0">
                <a:latin typeface="Arial" panose="020B0604020202020204" pitchFamily="34" charset="0"/>
                <a:cs typeface="Arial" panose="020B0604020202020204" pitchFamily="34" charset="0"/>
              </a:rPr>
              <a:t>Tweejarige brugperiode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nl-NL" sz="8000" dirty="0">
                <a:latin typeface="Arial" panose="020B0604020202020204" pitchFamily="34" charset="0"/>
                <a:cs typeface="Arial" panose="020B0604020202020204" pitchFamily="34" charset="0"/>
              </a:rPr>
              <a:t>Opbouw leerlijnen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endParaRPr lang="nl-NL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440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42032D7-B129-0759-BECB-4D7F4435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81100"/>
            <a:ext cx="16459200" cy="1714500"/>
          </a:xfrm>
        </p:spPr>
        <p:txBody>
          <a:bodyPr/>
          <a:lstStyle/>
          <a:p>
            <a:r>
              <a:rPr lang="nl-NL" dirty="0">
                <a:latin typeface="Arial Black" panose="020B0A04020102020204" pitchFamily="34" charset="0"/>
              </a:rPr>
              <a:t>Heden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28A0780-410E-D393-4820-497CCA706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162300"/>
            <a:ext cx="6604591" cy="430299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514672B-EE48-7565-1B72-5DDC803B3B4A}"/>
              </a:ext>
            </a:extLst>
          </p:cNvPr>
          <p:cNvSpPr txBox="1"/>
          <p:nvPr/>
        </p:nvSpPr>
        <p:spPr>
          <a:xfrm>
            <a:off x="7543800" y="3605636"/>
            <a:ext cx="9486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nl-NL" sz="5400" dirty="0">
                <a:latin typeface="Arial" panose="020B0604020202020204" pitchFamily="34" charset="0"/>
                <a:cs typeface="Arial" panose="020B0604020202020204" pitchFamily="34" charset="0"/>
              </a:rPr>
              <a:t>Nieuwe visie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nl-NL" sz="5400" dirty="0">
                <a:latin typeface="Arial" panose="020B0604020202020204" pitchFamily="34" charset="0"/>
                <a:cs typeface="Arial" panose="020B0604020202020204" pitchFamily="34" charset="0"/>
              </a:rPr>
              <a:t>Integratie van de onderdelen waar we trots op zijn!</a:t>
            </a:r>
          </a:p>
        </p:txBody>
      </p:sp>
    </p:spTree>
    <p:extLst>
      <p:ext uri="{BB962C8B-B14F-4D97-AF65-F5344CB8AC3E}">
        <p14:creationId xmlns:p14="http://schemas.microsoft.com/office/powerpoint/2010/main" val="3294251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FA539DD-C25B-778E-E97B-A2B8AD6AD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790979"/>
            <a:ext cx="16459200" cy="60076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228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243ae73-e4af-499e-9945-609ee606e283" xsi:nil="true"/>
    <lcf76f155ced4ddcb4097134ff3c332f xmlns="4afd4c75-dd5e-4e80-8ed6-9b8a364c9bf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B62087CE623846BB24CB37CB48F0D9" ma:contentTypeVersion="17" ma:contentTypeDescription="Een nieuw document maken." ma:contentTypeScope="" ma:versionID="a6655fdce98be80c349dc0746d458f4c">
  <xsd:schema xmlns:xsd="http://www.w3.org/2001/XMLSchema" xmlns:xs="http://www.w3.org/2001/XMLSchema" xmlns:p="http://schemas.microsoft.com/office/2006/metadata/properties" xmlns:ns2="4afd4c75-dd5e-4e80-8ed6-9b8a364c9bfa" xmlns:ns3="a243ae73-e4af-499e-9945-609ee606e283" targetNamespace="http://schemas.microsoft.com/office/2006/metadata/properties" ma:root="true" ma:fieldsID="5e0d47a761fb61970bf3cffa9525f39c" ns2:_="" ns3:_="">
    <xsd:import namespace="4afd4c75-dd5e-4e80-8ed6-9b8a364c9bfa"/>
    <xsd:import namespace="a243ae73-e4af-499e-9945-609ee606e2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d4c75-dd5e-4e80-8ed6-9b8a364c9b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1bddb5a6-813b-4703-8f12-be8ad64d59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43ae73-e4af-499e-9945-609ee606e28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a6bddaa0-4092-4821-8c61-fa856a9f4973}" ma:internalName="TaxCatchAll" ma:showField="CatchAllData" ma:web="a243ae73-e4af-499e-9945-609ee606e2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77C8B1-2455-46E6-8913-775CD01EA27F}">
  <ds:schemaRefs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a243ae73-e4af-499e-9945-609ee606e283"/>
    <ds:schemaRef ds:uri="http://purl.org/dc/dcmitype/"/>
    <ds:schemaRef ds:uri="http://schemas.microsoft.com/office/2006/metadata/properties"/>
    <ds:schemaRef ds:uri="4afd4c75-dd5e-4e80-8ed6-9b8a364c9bfa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8792BC0-4DE4-4A30-8DF8-D06E9215B9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fd4c75-dd5e-4e80-8ed6-9b8a364c9bfa"/>
    <ds:schemaRef ds:uri="a243ae73-e4af-499e-9945-609ee606e2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BBA8FC-E6EB-4EAD-B14B-3A8E831D23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2124</TotalTime>
  <Words>535</Words>
  <Application>Microsoft Office PowerPoint</Application>
  <PresentationFormat>Aangepast</PresentationFormat>
  <Paragraphs>146</Paragraphs>
  <Slides>25</Slides>
  <Notes>19</Notes>
  <HiddenSlides>0</HiddenSlides>
  <MMClips>0</MMClips>
  <ScaleCrop>false</ScaleCrop>
  <HeadingPairs>
    <vt:vector size="4" baseType="variant">
      <vt:variant>
        <vt:lpstr>Thema</vt:lpstr>
      </vt:variant>
      <vt:variant>
        <vt:i4>3</vt:i4>
      </vt:variant>
      <vt:variant>
        <vt:lpstr>Diatitels</vt:lpstr>
      </vt:variant>
      <vt:variant>
        <vt:i4>25</vt:i4>
      </vt:variant>
    </vt:vector>
  </HeadingPairs>
  <TitlesOfParts>
    <vt:vector size="28" baseType="lpstr">
      <vt:lpstr>Office Theme</vt:lpstr>
      <vt:lpstr>Office-thema</vt:lpstr>
      <vt:lpstr>1_Office-thema</vt:lpstr>
      <vt:lpstr>PowerPoint-presentatie</vt:lpstr>
      <vt:lpstr>Inhoud</vt:lpstr>
      <vt:lpstr>PowerPoint-presentatie</vt:lpstr>
      <vt:lpstr>Voorstellen</vt:lpstr>
      <vt:lpstr>PowerPoint-presentatie</vt:lpstr>
      <vt:lpstr>Verleden</vt:lpstr>
      <vt:lpstr>Toekomst vanaf volgend jaar…</vt:lpstr>
      <vt:lpstr>Heden</vt:lpstr>
      <vt:lpstr>PowerPoint-presentatie</vt:lpstr>
      <vt:lpstr>Algemene informatie</vt:lpstr>
      <vt:lpstr>Opbouw tweejarige brugperiode</vt:lpstr>
      <vt:lpstr>Uitgangspunten tweejarige brugperiode</vt:lpstr>
      <vt:lpstr>Uw kind heeft een vwo-advies</vt:lpstr>
      <vt:lpstr>PowerPoint-presentatie</vt:lpstr>
      <vt:lpstr>Totale aanbod A/G</vt:lpstr>
      <vt:lpstr>Vakaanbod</vt:lpstr>
      <vt:lpstr>Onderzoeksleerlijn</vt:lpstr>
      <vt:lpstr>Voorbeelden invulling keuzedagdeel</vt:lpstr>
      <vt:lpstr>Doorstroom leerlijnen</vt:lpstr>
      <vt:lpstr>Voorbeeld integratie oud en nieuw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Informatieavond</dc:title>
  <dc:creator>Michelle Beekman</dc:creator>
  <cp:lastModifiedBy>Vincent van Groenendael</cp:lastModifiedBy>
  <cp:revision>8</cp:revision>
  <cp:lastPrinted>2023-01-27T10:05:20Z</cp:lastPrinted>
  <dcterms:created xsi:type="dcterms:W3CDTF">2006-08-16T00:00:00Z</dcterms:created>
  <dcterms:modified xsi:type="dcterms:W3CDTF">2023-10-31T07:50:58Z</dcterms:modified>
  <dc:identifier>DAFPGb8njc0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0x0101007AB62087CE623846BB24CB37CB48F0D9</vt:lpwstr>
  </property>
  <property fmtid="{D5CDD505-2E9C-101B-9397-08002B2CF9AE}" pid="3" name="MediaServiceImageTags">
    <vt:lpwstr/>
  </property>
</Properties>
</file>