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03_0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48" r:id="rId5"/>
  </p:sldMasterIdLst>
  <p:notesMasterIdLst>
    <p:notesMasterId r:id="rId19"/>
  </p:notesMasterIdLst>
  <p:sldIdLst>
    <p:sldId id="256" r:id="rId6"/>
    <p:sldId id="259" r:id="rId7"/>
    <p:sldId id="376" r:id="rId8"/>
    <p:sldId id="270" r:id="rId9"/>
    <p:sldId id="264" r:id="rId10"/>
    <p:sldId id="263" r:id="rId11"/>
    <p:sldId id="262" r:id="rId12"/>
    <p:sldId id="384" r:id="rId13"/>
    <p:sldId id="279" r:id="rId14"/>
    <p:sldId id="275" r:id="rId15"/>
    <p:sldId id="386" r:id="rId16"/>
    <p:sldId id="268" r:id="rId17"/>
    <p:sldId id="388" r:id="rId18"/>
  </p:sldIdLst>
  <p:sldSz cx="18288000" cy="10287000"/>
  <p:notesSz cx="6858000" cy="9144000"/>
  <p:embeddedFontLst>
    <p:embeddedFont>
      <p:font typeface="Algerian" panose="020B0604020202020204" charset="0"/>
      <p:regular r:id="rId20"/>
    </p:embeddedFont>
    <p:embeddedFont>
      <p:font typeface="Bauhaus 93" panose="020B0604020202020204" charset="0"/>
      <p:regular r:id="rId21"/>
    </p:embeddedFont>
    <p:embeddedFont>
      <p:font typeface="Brush Script MT" panose="020B0604020202020204" charset="0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hiller" panose="020B0604020202020204" charset="0"/>
      <p:regular r:id="rId27"/>
    </p:embeddedFont>
    <p:embeddedFont>
      <p:font typeface="Matura MT Script Capitals" panose="020B0604020202020204" charset="0"/>
      <p:regular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Montserrat Semi-Bold" panose="020B0604020202020204" charset="0"/>
      <p:regular r:id="rId33"/>
    </p:embeddedFont>
    <p:embeddedFont>
      <p:font typeface="Nordique Inline" panose="020B0604020202020204" charset="0"/>
      <p:regular r:id="rId34"/>
    </p:embeddedFont>
    <p:embeddedFont>
      <p:font typeface="Nunito" panose="020B0604020202020204" charset="0"/>
      <p:regular r:id="rId35"/>
      <p:bold r:id="rId36"/>
      <p:italic r:id="rId37"/>
      <p:boldItalic r:id="rId38"/>
    </p:embeddedFont>
    <p:embeddedFont>
      <p:font typeface="Nunito Bold" panose="020B0604020202020204" charset="0"/>
      <p:regular r:id="rId39"/>
      <p:bold r:id="rId40"/>
    </p:embeddedFont>
    <p:embeddedFont>
      <p:font typeface="Nunito Bold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D3BE5B-C1A8-7D93-D4DE-F84517E859FE}" name="Robert Janssen" initials="RJ" userId="S::JSN@sgweredi.nl::af488caa-c779-481f-ae3e-b1c274f979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6EB"/>
    <a:srgbClr val="CA2345"/>
    <a:srgbClr val="EADCB9"/>
    <a:srgbClr val="9BA0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EFBBE3-B81D-43B8-84FB-ECBB69437D42}" v="58" dt="2023-10-31T17:41:36.265"/>
    <p1510:client id="{D67ACA6E-67FE-496F-9252-883F7F0810B2}" v="1" dt="2023-10-31T17:39:40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microsoft.com/office/2016/11/relationships/changesInfo" Target="changesInfos/changesInfo1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Knabben" userId="5311091a-71b5-48b6-8d2c-6b8e021e507c" providerId="ADAL" clId="{015ECC6C-BCE9-4743-8E8A-0D59D6A3DA60}"/>
    <pc:docChg chg="custSel delSld modSld sldOrd">
      <pc:chgData name="Karin Knabben" userId="5311091a-71b5-48b6-8d2c-6b8e021e507c" providerId="ADAL" clId="{015ECC6C-BCE9-4743-8E8A-0D59D6A3DA60}" dt="2023-10-25T12:26:04.012" v="153" actId="47"/>
      <pc:docMkLst>
        <pc:docMk/>
      </pc:docMkLst>
      <pc:sldChg chg="delSp modSp mod">
        <pc:chgData name="Karin Knabben" userId="5311091a-71b5-48b6-8d2c-6b8e021e507c" providerId="ADAL" clId="{015ECC6C-BCE9-4743-8E8A-0D59D6A3DA60}" dt="2023-10-25T12:13:52.519" v="22" actId="1076"/>
        <pc:sldMkLst>
          <pc:docMk/>
          <pc:sldMk cId="0" sldId="256"/>
        </pc:sldMkLst>
        <pc:spChg chg="mod">
          <ac:chgData name="Karin Knabben" userId="5311091a-71b5-48b6-8d2c-6b8e021e507c" providerId="ADAL" clId="{015ECC6C-BCE9-4743-8E8A-0D59D6A3DA60}" dt="2023-10-25T12:13:52.519" v="22" actId="1076"/>
          <ac:spMkLst>
            <pc:docMk/>
            <pc:sldMk cId="0" sldId="256"/>
            <ac:spMk id="2" creationId="{CF5B30E7-A155-ABE5-7E0D-56E18690C1E5}"/>
          </ac:spMkLst>
        </pc:spChg>
        <pc:spChg chg="mod">
          <ac:chgData name="Karin Knabben" userId="5311091a-71b5-48b6-8d2c-6b8e021e507c" providerId="ADAL" clId="{015ECC6C-BCE9-4743-8E8A-0D59D6A3DA60}" dt="2023-10-25T12:13:52.519" v="22" actId="1076"/>
          <ac:spMkLst>
            <pc:docMk/>
            <pc:sldMk cId="0" sldId="256"/>
            <ac:spMk id="3" creationId="{0C728AF7-3B28-F7CC-3CA6-0EF78EBF9A7D}"/>
          </ac:spMkLst>
        </pc:spChg>
        <pc:spChg chg="del mod">
          <ac:chgData name="Karin Knabben" userId="5311091a-71b5-48b6-8d2c-6b8e021e507c" providerId="ADAL" clId="{015ECC6C-BCE9-4743-8E8A-0D59D6A3DA60}" dt="2023-10-25T12:13:29.234" v="19" actId="478"/>
          <ac:spMkLst>
            <pc:docMk/>
            <pc:sldMk cId="0" sldId="256"/>
            <ac:spMk id="15" creationId="{00000000-0000-0000-0000-000000000000}"/>
          </ac:spMkLst>
        </pc:spChg>
        <pc:spChg chg="del">
          <ac:chgData name="Karin Knabben" userId="5311091a-71b5-48b6-8d2c-6b8e021e507c" providerId="ADAL" clId="{015ECC6C-BCE9-4743-8E8A-0D59D6A3DA60}" dt="2023-10-25T12:13:31.342" v="20" actId="478"/>
          <ac:spMkLst>
            <pc:docMk/>
            <pc:sldMk cId="0" sldId="256"/>
            <ac:spMk id="17" creationId="{00000000-0000-0000-0000-000000000000}"/>
          </ac:spMkLst>
        </pc:spChg>
        <pc:spChg chg="mod">
          <ac:chgData name="Karin Knabben" userId="5311091a-71b5-48b6-8d2c-6b8e021e507c" providerId="ADAL" clId="{015ECC6C-BCE9-4743-8E8A-0D59D6A3DA60}" dt="2023-10-25T12:13:22.590" v="17" actId="6549"/>
          <ac:spMkLst>
            <pc:docMk/>
            <pc:sldMk cId="0" sldId="256"/>
            <ac:spMk id="21" creationId="{3D575148-C42C-F531-B0CB-6C3278CD0B6B}"/>
          </ac:spMkLst>
        </pc:spChg>
      </pc:sldChg>
      <pc:sldChg chg="delSp modSp mod">
        <pc:chgData name="Karin Knabben" userId="5311091a-71b5-48b6-8d2c-6b8e021e507c" providerId="ADAL" clId="{015ECC6C-BCE9-4743-8E8A-0D59D6A3DA60}" dt="2023-10-25T12:19:12.785" v="64" actId="478"/>
        <pc:sldMkLst>
          <pc:docMk/>
          <pc:sldMk cId="0" sldId="262"/>
        </pc:sldMkLst>
        <pc:picChg chg="del mod">
          <ac:chgData name="Karin Knabben" userId="5311091a-71b5-48b6-8d2c-6b8e021e507c" providerId="ADAL" clId="{015ECC6C-BCE9-4743-8E8A-0D59D6A3DA60}" dt="2023-10-25T12:19:12.785" v="64" actId="478"/>
          <ac:picMkLst>
            <pc:docMk/>
            <pc:sldMk cId="0" sldId="262"/>
            <ac:picMk id="30" creationId="{85B31A54-AEB0-2D66-968F-7D59ED7239CE}"/>
          </ac:picMkLst>
        </pc:picChg>
      </pc:sldChg>
      <pc:sldChg chg="modSp mod">
        <pc:chgData name="Karin Knabben" userId="5311091a-71b5-48b6-8d2c-6b8e021e507c" providerId="ADAL" clId="{015ECC6C-BCE9-4743-8E8A-0D59D6A3DA60}" dt="2023-10-25T12:23:24.799" v="150" actId="14100"/>
        <pc:sldMkLst>
          <pc:docMk/>
          <pc:sldMk cId="0" sldId="263"/>
        </pc:sldMkLst>
        <pc:spChg chg="mod">
          <ac:chgData name="Karin Knabben" userId="5311091a-71b5-48b6-8d2c-6b8e021e507c" providerId="ADAL" clId="{015ECC6C-BCE9-4743-8E8A-0D59D6A3DA60}" dt="2023-10-25T12:23:24.799" v="150" actId="14100"/>
          <ac:spMkLst>
            <pc:docMk/>
            <pc:sldMk cId="0" sldId="263"/>
            <ac:spMk id="25" creationId="{4D9AFA21-33DF-601A-4210-B7916B8CC094}"/>
          </ac:spMkLst>
        </pc:spChg>
      </pc:sldChg>
      <pc:sldChg chg="del">
        <pc:chgData name="Karin Knabben" userId="5311091a-71b5-48b6-8d2c-6b8e021e507c" providerId="ADAL" clId="{015ECC6C-BCE9-4743-8E8A-0D59D6A3DA60}" dt="2023-10-25T12:26:04.012" v="153" actId="47"/>
        <pc:sldMkLst>
          <pc:docMk/>
          <pc:sldMk cId="3080387643" sldId="267"/>
        </pc:sldMkLst>
      </pc:sldChg>
      <pc:sldChg chg="del">
        <pc:chgData name="Karin Knabben" userId="5311091a-71b5-48b6-8d2c-6b8e021e507c" providerId="ADAL" clId="{015ECC6C-BCE9-4743-8E8A-0D59D6A3DA60}" dt="2023-10-25T12:22:49.204" v="146" actId="2696"/>
        <pc:sldMkLst>
          <pc:docMk/>
          <pc:sldMk cId="2113901157" sldId="273"/>
        </pc:sldMkLst>
      </pc:sldChg>
      <pc:sldChg chg="modSp mod">
        <pc:chgData name="Karin Knabben" userId="5311091a-71b5-48b6-8d2c-6b8e021e507c" providerId="ADAL" clId="{015ECC6C-BCE9-4743-8E8A-0D59D6A3DA60}" dt="2023-10-25T12:21:19.845" v="145" actId="14100"/>
        <pc:sldMkLst>
          <pc:docMk/>
          <pc:sldMk cId="2456237546" sldId="275"/>
        </pc:sldMkLst>
        <pc:spChg chg="mod">
          <ac:chgData name="Karin Knabben" userId="5311091a-71b5-48b6-8d2c-6b8e021e507c" providerId="ADAL" clId="{015ECC6C-BCE9-4743-8E8A-0D59D6A3DA60}" dt="2023-10-25T12:21:19.845" v="145" actId="14100"/>
          <ac:spMkLst>
            <pc:docMk/>
            <pc:sldMk cId="2456237546" sldId="275"/>
            <ac:spMk id="6" creationId="{7CF0A808-AEA0-4FE8-A7E9-9D5954D8CF1F}"/>
          </ac:spMkLst>
        </pc:spChg>
      </pc:sldChg>
      <pc:sldChg chg="modSp del mod">
        <pc:chgData name="Karin Knabben" userId="5311091a-71b5-48b6-8d2c-6b8e021e507c" providerId="ADAL" clId="{015ECC6C-BCE9-4743-8E8A-0D59D6A3DA60}" dt="2023-10-25T12:14:51.448" v="25" actId="13926"/>
        <pc:sldMkLst>
          <pc:docMk/>
          <pc:sldMk cId="201530702" sldId="376"/>
        </pc:sldMkLst>
        <pc:spChg chg="mod">
          <ac:chgData name="Karin Knabben" userId="5311091a-71b5-48b6-8d2c-6b8e021e507c" providerId="ADAL" clId="{015ECC6C-BCE9-4743-8E8A-0D59D6A3DA60}" dt="2023-10-25T12:14:51.448" v="25" actId="13926"/>
          <ac:spMkLst>
            <pc:docMk/>
            <pc:sldMk cId="201530702" sldId="376"/>
            <ac:spMk id="4" creationId="{15C2138F-C813-0707-828C-C45CD75B9D24}"/>
          </ac:spMkLst>
        </pc:spChg>
      </pc:sldChg>
      <pc:sldChg chg="ord">
        <pc:chgData name="Karin Knabben" userId="5311091a-71b5-48b6-8d2c-6b8e021e507c" providerId="ADAL" clId="{015ECC6C-BCE9-4743-8E8A-0D59D6A3DA60}" dt="2023-10-25T12:26:00.870" v="152"/>
        <pc:sldMkLst>
          <pc:docMk/>
          <pc:sldMk cId="2393374100" sldId="388"/>
        </pc:sldMkLst>
      </pc:sldChg>
    </pc:docChg>
  </pc:docChgLst>
  <pc:docChgLst>
    <pc:chgData name="Karin Knabben" userId="5311091a-71b5-48b6-8d2c-6b8e021e507c" providerId="ADAL" clId="{3EEFBBE3-B81D-43B8-84FB-ECBB69437D42}"/>
    <pc:docChg chg="delSld modSld">
      <pc:chgData name="Karin Knabben" userId="5311091a-71b5-48b6-8d2c-6b8e021e507c" providerId="ADAL" clId="{3EEFBBE3-B81D-43B8-84FB-ECBB69437D42}" dt="2023-10-31T17:41:36.265" v="60" actId="20577"/>
      <pc:docMkLst>
        <pc:docMk/>
      </pc:docMkLst>
      <pc:sldChg chg="del">
        <pc:chgData name="Karin Knabben" userId="5311091a-71b5-48b6-8d2c-6b8e021e507c" providerId="ADAL" clId="{3EEFBBE3-B81D-43B8-84FB-ECBB69437D42}" dt="2023-10-30T11:43:40.559" v="0" actId="2696"/>
        <pc:sldMkLst>
          <pc:docMk/>
          <pc:sldMk cId="0" sldId="258"/>
        </pc:sldMkLst>
      </pc:sldChg>
      <pc:sldChg chg="modSp mod">
        <pc:chgData name="Karin Knabben" userId="5311091a-71b5-48b6-8d2c-6b8e021e507c" providerId="ADAL" clId="{3EEFBBE3-B81D-43B8-84FB-ECBB69437D42}" dt="2023-10-31T17:40:50.802" v="47" actId="20577"/>
        <pc:sldMkLst>
          <pc:docMk/>
          <pc:sldMk cId="0" sldId="263"/>
        </pc:sldMkLst>
        <pc:spChg chg="mod">
          <ac:chgData name="Karin Knabben" userId="5311091a-71b5-48b6-8d2c-6b8e021e507c" providerId="ADAL" clId="{3EEFBBE3-B81D-43B8-84FB-ECBB69437D42}" dt="2023-10-31T17:40:50.802" v="47" actId="20577"/>
          <ac:spMkLst>
            <pc:docMk/>
            <pc:sldMk cId="0" sldId="263"/>
            <ac:spMk id="25" creationId="{4D9AFA21-33DF-601A-4210-B7916B8CC094}"/>
          </ac:spMkLst>
        </pc:spChg>
      </pc:sldChg>
      <pc:sldChg chg="modSp mod">
        <pc:chgData name="Karin Knabben" userId="5311091a-71b5-48b6-8d2c-6b8e021e507c" providerId="ADAL" clId="{3EEFBBE3-B81D-43B8-84FB-ECBB69437D42}" dt="2023-10-30T17:50:56.903" v="1" actId="14100"/>
        <pc:sldMkLst>
          <pc:docMk/>
          <pc:sldMk cId="0" sldId="264"/>
        </pc:sldMkLst>
        <pc:spChg chg="mod">
          <ac:chgData name="Karin Knabben" userId="5311091a-71b5-48b6-8d2c-6b8e021e507c" providerId="ADAL" clId="{3EEFBBE3-B81D-43B8-84FB-ECBB69437D42}" dt="2023-10-30T17:50:56.903" v="1" actId="14100"/>
          <ac:spMkLst>
            <pc:docMk/>
            <pc:sldMk cId="0" sldId="264"/>
            <ac:spMk id="12" creationId="{00000000-0000-0000-0000-000000000000}"/>
          </ac:spMkLst>
        </pc:spChg>
      </pc:sldChg>
      <pc:sldChg chg="modSp mod">
        <pc:chgData name="Karin Knabben" userId="5311091a-71b5-48b6-8d2c-6b8e021e507c" providerId="ADAL" clId="{3EEFBBE3-B81D-43B8-84FB-ECBB69437D42}" dt="2023-10-31T17:41:25.037" v="52" actId="1076"/>
        <pc:sldMkLst>
          <pc:docMk/>
          <pc:sldMk cId="2088463464" sldId="279"/>
        </pc:sldMkLst>
        <pc:spChg chg="mod">
          <ac:chgData name="Karin Knabben" userId="5311091a-71b5-48b6-8d2c-6b8e021e507c" providerId="ADAL" clId="{3EEFBBE3-B81D-43B8-84FB-ECBB69437D42}" dt="2023-10-31T17:41:25.037" v="52" actId="1076"/>
          <ac:spMkLst>
            <pc:docMk/>
            <pc:sldMk cId="2088463464" sldId="279"/>
            <ac:spMk id="16" creationId="{00000000-0000-0000-0000-000000000000}"/>
          </ac:spMkLst>
        </pc:spChg>
      </pc:sldChg>
      <pc:sldChg chg="delSp modSp mod">
        <pc:chgData name="Karin Knabben" userId="5311091a-71b5-48b6-8d2c-6b8e021e507c" providerId="ADAL" clId="{3EEFBBE3-B81D-43B8-84FB-ECBB69437D42}" dt="2023-10-30T17:51:39.709" v="7" actId="1076"/>
        <pc:sldMkLst>
          <pc:docMk/>
          <pc:sldMk cId="3066593077" sldId="384"/>
        </pc:sldMkLst>
        <pc:spChg chg="mod">
          <ac:chgData name="Karin Knabben" userId="5311091a-71b5-48b6-8d2c-6b8e021e507c" providerId="ADAL" clId="{3EEFBBE3-B81D-43B8-84FB-ECBB69437D42}" dt="2023-10-30T17:51:39.709" v="7" actId="1076"/>
          <ac:spMkLst>
            <pc:docMk/>
            <pc:sldMk cId="3066593077" sldId="384"/>
            <ac:spMk id="4" creationId="{298F7E80-649C-E536-8D56-F30C15D314B1}"/>
          </ac:spMkLst>
        </pc:spChg>
        <pc:picChg chg="mod">
          <ac:chgData name="Karin Knabben" userId="5311091a-71b5-48b6-8d2c-6b8e021e507c" providerId="ADAL" clId="{3EEFBBE3-B81D-43B8-84FB-ECBB69437D42}" dt="2023-10-30T17:51:35.937" v="6" actId="1076"/>
          <ac:picMkLst>
            <pc:docMk/>
            <pc:sldMk cId="3066593077" sldId="384"/>
            <ac:picMk id="2" creationId="{17116B65-2467-8BCD-63C5-9A759F99B7C3}"/>
          </ac:picMkLst>
        </pc:picChg>
        <pc:picChg chg="del">
          <ac:chgData name="Karin Knabben" userId="5311091a-71b5-48b6-8d2c-6b8e021e507c" providerId="ADAL" clId="{3EEFBBE3-B81D-43B8-84FB-ECBB69437D42}" dt="2023-10-30T17:51:28.289" v="4" actId="478"/>
          <ac:picMkLst>
            <pc:docMk/>
            <pc:sldMk cId="3066593077" sldId="384"/>
            <ac:picMk id="2052" creationId="{6B199D1A-6D0A-7EA7-DCB0-B9E11C789F95}"/>
          </ac:picMkLst>
        </pc:picChg>
      </pc:sldChg>
      <pc:sldChg chg="modSp mod">
        <pc:chgData name="Karin Knabben" userId="5311091a-71b5-48b6-8d2c-6b8e021e507c" providerId="ADAL" clId="{3EEFBBE3-B81D-43B8-84FB-ECBB69437D42}" dt="2023-10-31T17:41:36.265" v="60" actId="20577"/>
        <pc:sldMkLst>
          <pc:docMk/>
          <pc:sldMk cId="3845584676" sldId="386"/>
        </pc:sldMkLst>
        <pc:spChg chg="mod">
          <ac:chgData name="Karin Knabben" userId="5311091a-71b5-48b6-8d2c-6b8e021e507c" providerId="ADAL" clId="{3EEFBBE3-B81D-43B8-84FB-ECBB69437D42}" dt="2023-10-31T17:41:36.265" v="60" actId="20577"/>
          <ac:spMkLst>
            <pc:docMk/>
            <pc:sldMk cId="3845584676" sldId="386"/>
            <ac:spMk id="5" creationId="{6E2EA849-1DF3-5549-7C60-7744F96F31B0}"/>
          </ac:spMkLst>
        </pc:spChg>
        <pc:picChg chg="mod">
          <ac:chgData name="Karin Knabben" userId="5311091a-71b5-48b6-8d2c-6b8e021e507c" providerId="ADAL" clId="{3EEFBBE3-B81D-43B8-84FB-ECBB69437D42}" dt="2023-10-30T17:52:11.467" v="9" actId="1076"/>
          <ac:picMkLst>
            <pc:docMk/>
            <pc:sldMk cId="3845584676" sldId="386"/>
            <ac:picMk id="7" creationId="{4E06953F-66C6-A38B-4D09-39AFEA7A734A}"/>
          </ac:picMkLst>
        </pc:picChg>
        <pc:picChg chg="mod">
          <ac:chgData name="Karin Knabben" userId="5311091a-71b5-48b6-8d2c-6b8e021e507c" providerId="ADAL" clId="{3EEFBBE3-B81D-43B8-84FB-ECBB69437D42}" dt="2023-10-30T17:52:11.467" v="9" actId="1076"/>
          <ac:picMkLst>
            <pc:docMk/>
            <pc:sldMk cId="3845584676" sldId="386"/>
            <ac:picMk id="8" creationId="{79180920-0F89-0C79-D814-F7F87DE29DEC}"/>
          </ac:picMkLst>
        </pc:picChg>
      </pc:sldChg>
    </pc:docChg>
  </pc:docChgLst>
  <pc:docChgLst>
    <pc:chgData name="Robert Janssen" userId="af488caa-c779-481f-ae3e-b1c274f979d2" providerId="ADAL" clId="{1FC02025-F01D-4EFD-B937-79848CDB7FAD}"/>
    <pc:docChg chg="undo custSel addSld delSld modSld sldOrd">
      <pc:chgData name="Robert Janssen" userId="af488caa-c779-481f-ae3e-b1c274f979d2" providerId="ADAL" clId="{1FC02025-F01D-4EFD-B937-79848CDB7FAD}" dt="2023-10-30T14:12:24.054" v="1633" actId="20577"/>
      <pc:docMkLst>
        <pc:docMk/>
      </pc:docMkLst>
      <pc:sldChg chg="addSp delSp modSp mod">
        <pc:chgData name="Robert Janssen" userId="af488caa-c779-481f-ae3e-b1c274f979d2" providerId="ADAL" clId="{1FC02025-F01D-4EFD-B937-79848CDB7FAD}" dt="2023-10-30T13:03:51.033" v="349" actId="1076"/>
        <pc:sldMkLst>
          <pc:docMk/>
          <pc:sldMk cId="0" sldId="256"/>
        </pc:sldMkLst>
        <pc:spChg chg="mod">
          <ac:chgData name="Robert Janssen" userId="af488caa-c779-481f-ae3e-b1c274f979d2" providerId="ADAL" clId="{1FC02025-F01D-4EFD-B937-79848CDB7FAD}" dt="2023-10-30T13:03:51.033" v="349" actId="1076"/>
          <ac:spMkLst>
            <pc:docMk/>
            <pc:sldMk cId="0" sldId="256"/>
            <ac:spMk id="20" creationId="{E2BCD461-479D-E54B-B0E2-8EC563D5DC63}"/>
          </ac:spMkLst>
        </pc:spChg>
        <pc:picChg chg="add mod">
          <ac:chgData name="Robert Janssen" userId="af488caa-c779-481f-ae3e-b1c274f979d2" providerId="ADAL" clId="{1FC02025-F01D-4EFD-B937-79848CDB7FAD}" dt="2023-10-30T13:03:39.920" v="347"/>
          <ac:picMkLst>
            <pc:docMk/>
            <pc:sldMk cId="0" sldId="256"/>
            <ac:picMk id="4" creationId="{A9AFC7CA-1564-D115-BD07-F7396F1D6A8A}"/>
          </ac:picMkLst>
        </pc:picChg>
        <pc:picChg chg="del">
          <ac:chgData name="Robert Janssen" userId="af488caa-c779-481f-ae3e-b1c274f979d2" providerId="ADAL" clId="{1FC02025-F01D-4EFD-B937-79848CDB7FAD}" dt="2023-10-30T13:03:46.099" v="348" actId="478"/>
          <ac:picMkLst>
            <pc:docMk/>
            <pc:sldMk cId="0" sldId="256"/>
            <ac:picMk id="13" creationId="{00000000-0000-0000-0000-000000000000}"/>
          </ac:picMkLst>
        </pc:picChg>
      </pc:sldChg>
      <pc:sldChg chg="addSp modSp mod addCm modCm">
        <pc:chgData name="Robert Janssen" userId="af488caa-c779-481f-ae3e-b1c274f979d2" providerId="ADAL" clId="{1FC02025-F01D-4EFD-B937-79848CDB7FAD}" dt="2023-10-30T13:14:45.043" v="467"/>
        <pc:sldMkLst>
          <pc:docMk/>
          <pc:sldMk cId="0" sldId="259"/>
        </pc:sldMkLst>
        <pc:spChg chg="mod">
          <ac:chgData name="Robert Janssen" userId="af488caa-c779-481f-ae3e-b1c274f979d2" providerId="ADAL" clId="{1FC02025-F01D-4EFD-B937-79848CDB7FAD}" dt="2023-10-30T13:04:05.709" v="350" actId="404"/>
          <ac:spMkLst>
            <pc:docMk/>
            <pc:sldMk cId="0" sldId="259"/>
            <ac:spMk id="5" creationId="{4BF120AE-F43C-53F2-C743-7E552F123C6F}"/>
          </ac:spMkLst>
        </pc:spChg>
        <pc:spChg chg="mod">
          <ac:chgData name="Robert Janssen" userId="af488caa-c779-481f-ae3e-b1c274f979d2" providerId="ADAL" clId="{1FC02025-F01D-4EFD-B937-79848CDB7FAD}" dt="2023-10-30T13:08:01.378" v="416" actId="2711"/>
          <ac:spMkLst>
            <pc:docMk/>
            <pc:sldMk cId="0" sldId="259"/>
            <ac:spMk id="9" creationId="{00000000-0000-0000-0000-000000000000}"/>
          </ac:spMkLst>
        </pc:spChg>
        <pc:picChg chg="add mod">
          <ac:chgData name="Robert Janssen" userId="af488caa-c779-481f-ae3e-b1c274f979d2" providerId="ADAL" clId="{1FC02025-F01D-4EFD-B937-79848CDB7FAD}" dt="2023-10-30T12:55:04.038" v="142"/>
          <ac:picMkLst>
            <pc:docMk/>
            <pc:sldMk cId="0" sldId="259"/>
            <ac:picMk id="4" creationId="{067EC454-3CFB-E105-7A7A-2DF1652C31D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Robert Janssen" userId="af488caa-c779-481f-ae3e-b1c274f979d2" providerId="ADAL" clId="{1FC02025-F01D-4EFD-B937-79848CDB7FAD}" dt="2023-10-30T13:14:45.043" v="467"/>
              <pc2:cmMkLst xmlns:pc2="http://schemas.microsoft.com/office/powerpoint/2019/9/main/command">
                <pc:docMk/>
                <pc:sldMk cId="0" sldId="259"/>
                <pc2:cmMk id="{63968E0A-2B66-4A2D-93BB-E7A4428258C5}"/>
              </pc2:cmMkLst>
            </pc226:cmChg>
          </p:ext>
        </pc:extLst>
      </pc:sldChg>
      <pc:sldChg chg="addSp modSp mod ord">
        <pc:chgData name="Robert Janssen" userId="af488caa-c779-481f-ae3e-b1c274f979d2" providerId="ADAL" clId="{1FC02025-F01D-4EFD-B937-79848CDB7FAD}" dt="2023-10-30T14:06:40.562" v="1443"/>
        <pc:sldMkLst>
          <pc:docMk/>
          <pc:sldMk cId="0" sldId="262"/>
        </pc:sldMkLst>
        <pc:spChg chg="mod">
          <ac:chgData name="Robert Janssen" userId="af488caa-c779-481f-ae3e-b1c274f979d2" providerId="ADAL" clId="{1FC02025-F01D-4EFD-B937-79848CDB7FAD}" dt="2023-10-30T13:01:24.931" v="291" actId="255"/>
          <ac:spMkLst>
            <pc:docMk/>
            <pc:sldMk cId="0" sldId="262"/>
            <ac:spMk id="8" creationId="{FF8EA54B-54BE-1EA1-CD9A-2695330172FA}"/>
          </ac:spMkLst>
        </pc:spChg>
        <pc:picChg chg="add mod">
          <ac:chgData name="Robert Janssen" userId="af488caa-c779-481f-ae3e-b1c274f979d2" providerId="ADAL" clId="{1FC02025-F01D-4EFD-B937-79848CDB7FAD}" dt="2023-10-30T12:56:34.892" v="185"/>
          <ac:picMkLst>
            <pc:docMk/>
            <pc:sldMk cId="0" sldId="262"/>
            <ac:picMk id="9" creationId="{8872BBFB-756A-1E77-00AA-BA8EE1C93D6D}"/>
          </ac:picMkLst>
        </pc:picChg>
      </pc:sldChg>
      <pc:sldChg chg="addSp delSp modSp mod ord">
        <pc:chgData name="Robert Janssen" userId="af488caa-c779-481f-ae3e-b1c274f979d2" providerId="ADAL" clId="{1FC02025-F01D-4EFD-B937-79848CDB7FAD}" dt="2023-10-30T13:57:33.679" v="1140"/>
        <pc:sldMkLst>
          <pc:docMk/>
          <pc:sldMk cId="0" sldId="263"/>
        </pc:sldMkLst>
        <pc:spChg chg="mod">
          <ac:chgData name="Robert Janssen" userId="af488caa-c779-481f-ae3e-b1c274f979d2" providerId="ADAL" clId="{1FC02025-F01D-4EFD-B937-79848CDB7FAD}" dt="2023-10-30T13:51:10.841" v="770" actId="20577"/>
          <ac:spMkLst>
            <pc:docMk/>
            <pc:sldMk cId="0" sldId="263"/>
            <ac:spMk id="4" creationId="{2E58D952-C4A5-FDCD-A45D-57C637CF15C3}"/>
          </ac:spMkLst>
        </pc:spChg>
        <pc:spChg chg="mod">
          <ac:chgData name="Robert Janssen" userId="af488caa-c779-481f-ae3e-b1c274f979d2" providerId="ADAL" clId="{1FC02025-F01D-4EFD-B937-79848CDB7FAD}" dt="2023-10-30T13:52:08.706" v="797" actId="20577"/>
          <ac:spMkLst>
            <pc:docMk/>
            <pc:sldMk cId="0" sldId="263"/>
            <ac:spMk id="11" creationId="{00000000-0000-0000-0000-000000000000}"/>
          </ac:spMkLst>
        </pc:spChg>
        <pc:spChg chg="mod">
          <ac:chgData name="Robert Janssen" userId="af488caa-c779-481f-ae3e-b1c274f979d2" providerId="ADAL" clId="{1FC02025-F01D-4EFD-B937-79848CDB7FAD}" dt="2023-10-30T13:08:28.653" v="418" actId="2711"/>
          <ac:spMkLst>
            <pc:docMk/>
            <pc:sldMk cId="0" sldId="263"/>
            <ac:spMk id="25" creationId="{4D9AFA21-33DF-601A-4210-B7916B8CC094}"/>
          </ac:spMkLst>
        </pc:spChg>
        <pc:picChg chg="add del mod">
          <ac:chgData name="Robert Janssen" userId="af488caa-c779-481f-ae3e-b1c274f979d2" providerId="ADAL" clId="{1FC02025-F01D-4EFD-B937-79848CDB7FAD}" dt="2023-10-30T12:56:32.615" v="184"/>
          <ac:picMkLst>
            <pc:docMk/>
            <pc:sldMk cId="0" sldId="263"/>
            <ac:picMk id="5" creationId="{9F1939D5-E649-CA53-3F5F-CF22138A0BA3}"/>
          </ac:picMkLst>
        </pc:picChg>
      </pc:sldChg>
      <pc:sldChg chg="addSp delSp modSp mod modAnim">
        <pc:chgData name="Robert Janssen" userId="af488caa-c779-481f-ae3e-b1c274f979d2" providerId="ADAL" clId="{1FC02025-F01D-4EFD-B937-79848CDB7FAD}" dt="2023-10-30T14:08:44.322" v="1511" actId="20577"/>
        <pc:sldMkLst>
          <pc:docMk/>
          <pc:sldMk cId="0" sldId="264"/>
        </pc:sldMkLst>
        <pc:spChg chg="del topLvl">
          <ac:chgData name="Robert Janssen" userId="af488caa-c779-481f-ae3e-b1c274f979d2" providerId="ADAL" clId="{1FC02025-F01D-4EFD-B937-79848CDB7FAD}" dt="2023-10-30T13:52:45.027" v="799" actId="478"/>
          <ac:spMkLst>
            <pc:docMk/>
            <pc:sldMk cId="0" sldId="264"/>
            <ac:spMk id="9" creationId="{00000000-0000-0000-0000-000000000000}"/>
          </ac:spMkLst>
        </pc:spChg>
        <pc:spChg chg="mod">
          <ac:chgData name="Robert Janssen" userId="af488caa-c779-481f-ae3e-b1c274f979d2" providerId="ADAL" clId="{1FC02025-F01D-4EFD-B937-79848CDB7FAD}" dt="2023-10-30T13:13:20.415" v="457" actId="14100"/>
          <ac:spMkLst>
            <pc:docMk/>
            <pc:sldMk cId="0" sldId="264"/>
            <ac:spMk id="11" creationId="{B8F178B1-A381-BCE9-B47D-383437B0EAF4}"/>
          </ac:spMkLst>
        </pc:spChg>
        <pc:spChg chg="mod">
          <ac:chgData name="Robert Janssen" userId="af488caa-c779-481f-ae3e-b1c274f979d2" providerId="ADAL" clId="{1FC02025-F01D-4EFD-B937-79848CDB7FAD}" dt="2023-10-30T14:08:44.322" v="1511" actId="20577"/>
          <ac:spMkLst>
            <pc:docMk/>
            <pc:sldMk cId="0" sldId="264"/>
            <ac:spMk id="12" creationId="{00000000-0000-0000-0000-000000000000}"/>
          </ac:spMkLst>
        </pc:spChg>
        <pc:grpChg chg="mod">
          <ac:chgData name="Robert Janssen" userId="af488caa-c779-481f-ae3e-b1c274f979d2" providerId="ADAL" clId="{1FC02025-F01D-4EFD-B937-79848CDB7FAD}" dt="2023-10-30T13:53:19.406" v="811" actId="14100"/>
          <ac:grpSpMkLst>
            <pc:docMk/>
            <pc:sldMk cId="0" sldId="264"/>
            <ac:grpSpMk id="6" creationId="{00000000-0000-0000-0000-000000000000}"/>
          </ac:grpSpMkLst>
        </pc:grpChg>
        <pc:grpChg chg="del mod">
          <ac:chgData name="Robert Janssen" userId="af488caa-c779-481f-ae3e-b1c274f979d2" providerId="ADAL" clId="{1FC02025-F01D-4EFD-B937-79848CDB7FAD}" dt="2023-10-30T13:52:45.027" v="799" actId="478"/>
          <ac:grpSpMkLst>
            <pc:docMk/>
            <pc:sldMk cId="0" sldId="264"/>
            <ac:grpSpMk id="8" creationId="{00000000-0000-0000-0000-000000000000}"/>
          </ac:grpSpMkLst>
        </pc:grpChg>
        <pc:picChg chg="add mod">
          <ac:chgData name="Robert Janssen" userId="af488caa-c779-481f-ae3e-b1c274f979d2" providerId="ADAL" clId="{1FC02025-F01D-4EFD-B937-79848CDB7FAD}" dt="2023-10-30T12:55:51.006" v="177"/>
          <ac:picMkLst>
            <pc:docMk/>
            <pc:sldMk cId="0" sldId="264"/>
            <ac:picMk id="10" creationId="{42700363-D908-39F2-0052-901BB55BFF5F}"/>
          </ac:picMkLst>
        </pc:picChg>
        <pc:picChg chg="add mod">
          <ac:chgData name="Robert Janssen" userId="af488caa-c779-481f-ae3e-b1c274f979d2" providerId="ADAL" clId="{1FC02025-F01D-4EFD-B937-79848CDB7FAD}" dt="2023-10-30T13:58:56.230" v="1144" actId="1076"/>
          <ac:picMkLst>
            <pc:docMk/>
            <pc:sldMk cId="0" sldId="264"/>
            <ac:picMk id="13" creationId="{D2035CD4-C9F1-6E86-BD82-3B89A9F2251E}"/>
          </ac:picMkLst>
        </pc:picChg>
      </pc:sldChg>
      <pc:sldChg chg="addSp delSp modSp mod">
        <pc:chgData name="Robert Janssen" userId="af488caa-c779-481f-ae3e-b1c274f979d2" providerId="ADAL" clId="{1FC02025-F01D-4EFD-B937-79848CDB7FAD}" dt="2023-10-30T13:09:26.227" v="424" actId="2711"/>
        <pc:sldMkLst>
          <pc:docMk/>
          <pc:sldMk cId="0" sldId="268"/>
        </pc:sldMkLst>
        <pc:spChg chg="mod">
          <ac:chgData name="Robert Janssen" userId="af488caa-c779-481f-ae3e-b1c274f979d2" providerId="ADAL" clId="{1FC02025-F01D-4EFD-B937-79848CDB7FAD}" dt="2023-10-30T12:57:40.951" v="198" actId="404"/>
          <ac:spMkLst>
            <pc:docMk/>
            <pc:sldMk cId="0" sldId="268"/>
            <ac:spMk id="2" creationId="{DEA628E1-8DCC-8F67-48C6-E64901CEF0B9}"/>
          </ac:spMkLst>
        </pc:spChg>
        <pc:spChg chg="mod">
          <ac:chgData name="Robert Janssen" userId="af488caa-c779-481f-ae3e-b1c274f979d2" providerId="ADAL" clId="{1FC02025-F01D-4EFD-B937-79848CDB7FAD}" dt="2023-10-30T13:09:26.227" v="424" actId="2711"/>
          <ac:spMkLst>
            <pc:docMk/>
            <pc:sldMk cId="0" sldId="268"/>
            <ac:spMk id="9" creationId="{00000000-0000-0000-0000-000000000000}"/>
          </ac:spMkLst>
        </pc:spChg>
        <pc:grpChg chg="del">
          <ac:chgData name="Robert Janssen" userId="af488caa-c779-481f-ae3e-b1c274f979d2" providerId="ADAL" clId="{1FC02025-F01D-4EFD-B937-79848CDB7FAD}" dt="2023-10-30T13:07:33.967" v="415" actId="478"/>
          <ac:grpSpMkLst>
            <pc:docMk/>
            <pc:sldMk cId="0" sldId="268"/>
            <ac:grpSpMk id="4" creationId="{00000000-0000-0000-0000-000000000000}"/>
          </ac:grpSpMkLst>
        </pc:grpChg>
        <pc:picChg chg="add mod">
          <ac:chgData name="Robert Janssen" userId="af488caa-c779-481f-ae3e-b1c274f979d2" providerId="ADAL" clId="{1FC02025-F01D-4EFD-B937-79848CDB7FAD}" dt="2023-10-30T12:56:57.318" v="189"/>
          <ac:picMkLst>
            <pc:docMk/>
            <pc:sldMk cId="0" sldId="268"/>
            <ac:picMk id="3" creationId="{219E27FC-3BDA-5267-CB55-771CEBEA958B}"/>
          </ac:picMkLst>
        </pc:picChg>
      </pc:sldChg>
      <pc:sldChg chg="addSp modSp mod">
        <pc:chgData name="Robert Janssen" userId="af488caa-c779-481f-ae3e-b1c274f979d2" providerId="ADAL" clId="{1FC02025-F01D-4EFD-B937-79848CDB7FAD}" dt="2023-10-30T13:13:35.874" v="460" actId="14100"/>
        <pc:sldMkLst>
          <pc:docMk/>
          <pc:sldMk cId="2357759678" sldId="270"/>
        </pc:sldMkLst>
        <pc:spChg chg="mod">
          <ac:chgData name="Robert Janssen" userId="af488caa-c779-481f-ae3e-b1c274f979d2" providerId="ADAL" clId="{1FC02025-F01D-4EFD-B937-79848CDB7FAD}" dt="2023-10-30T13:13:35.874" v="460" actId="14100"/>
          <ac:spMkLst>
            <pc:docMk/>
            <pc:sldMk cId="2357759678" sldId="270"/>
            <ac:spMk id="3" creationId="{87349617-01CC-2C47-12EB-A356BFC07211}"/>
          </ac:spMkLst>
        </pc:spChg>
        <pc:picChg chg="add mod">
          <ac:chgData name="Robert Janssen" userId="af488caa-c779-481f-ae3e-b1c274f979d2" providerId="ADAL" clId="{1FC02025-F01D-4EFD-B937-79848CDB7FAD}" dt="2023-10-30T12:55:07.303" v="143"/>
          <ac:picMkLst>
            <pc:docMk/>
            <pc:sldMk cId="2357759678" sldId="270"/>
            <ac:picMk id="2" creationId="{79916641-3131-48E2-5A87-5E531FC6201D}"/>
          </ac:picMkLst>
        </pc:picChg>
      </pc:sldChg>
      <pc:sldChg chg="addSp modSp mod">
        <pc:chgData name="Robert Janssen" userId="af488caa-c779-481f-ae3e-b1c274f979d2" providerId="ADAL" clId="{1FC02025-F01D-4EFD-B937-79848CDB7FAD}" dt="2023-10-30T14:10:39.928" v="1551" actId="20577"/>
        <pc:sldMkLst>
          <pc:docMk/>
          <pc:sldMk cId="2456237546" sldId="275"/>
        </pc:sldMkLst>
        <pc:spChg chg="mod">
          <ac:chgData name="Robert Janssen" userId="af488caa-c779-481f-ae3e-b1c274f979d2" providerId="ADAL" clId="{1FC02025-F01D-4EFD-B937-79848CDB7FAD}" dt="2023-10-30T13:12:22.860" v="446" actId="2711"/>
          <ac:spMkLst>
            <pc:docMk/>
            <pc:sldMk cId="2456237546" sldId="275"/>
            <ac:spMk id="4" creationId="{B97616C0-C721-B387-2FDA-5DB3DC621130}"/>
          </ac:spMkLst>
        </pc:spChg>
        <pc:spChg chg="mod">
          <ac:chgData name="Robert Janssen" userId="af488caa-c779-481f-ae3e-b1c274f979d2" providerId="ADAL" clId="{1FC02025-F01D-4EFD-B937-79848CDB7FAD}" dt="2023-10-30T14:10:39.928" v="1551" actId="20577"/>
          <ac:spMkLst>
            <pc:docMk/>
            <pc:sldMk cId="2456237546" sldId="275"/>
            <ac:spMk id="6" creationId="{7CF0A808-AEA0-4FE8-A7E9-9D5954D8CF1F}"/>
          </ac:spMkLst>
        </pc:spChg>
        <pc:picChg chg="add mod">
          <ac:chgData name="Robert Janssen" userId="af488caa-c779-481f-ae3e-b1c274f979d2" providerId="ADAL" clId="{1FC02025-F01D-4EFD-B937-79848CDB7FAD}" dt="2023-10-30T12:56:50.579" v="188"/>
          <ac:picMkLst>
            <pc:docMk/>
            <pc:sldMk cId="2456237546" sldId="275"/>
            <ac:picMk id="2" creationId="{19671329-A4B5-4022-B7CA-726CF134E26C}"/>
          </ac:picMkLst>
        </pc:picChg>
        <pc:picChg chg="mod">
          <ac:chgData name="Robert Janssen" userId="af488caa-c779-481f-ae3e-b1c274f979d2" providerId="ADAL" clId="{1FC02025-F01D-4EFD-B937-79848CDB7FAD}" dt="2023-10-30T13:00:24.262" v="286" actId="1076"/>
          <ac:picMkLst>
            <pc:docMk/>
            <pc:sldMk cId="2456237546" sldId="275"/>
            <ac:picMk id="3" creationId="{BD395B06-420D-9DD3-8196-DA6850E538E8}"/>
          </ac:picMkLst>
        </pc:picChg>
        <pc:picChg chg="mod">
          <ac:chgData name="Robert Janssen" userId="af488caa-c779-481f-ae3e-b1c274f979d2" providerId="ADAL" clId="{1FC02025-F01D-4EFD-B937-79848CDB7FAD}" dt="2023-10-30T13:00:29.554" v="287" actId="1076"/>
          <ac:picMkLst>
            <pc:docMk/>
            <pc:sldMk cId="2456237546" sldId="275"/>
            <ac:picMk id="5" creationId="{A46B3F5F-0412-7E95-29FD-34C86C45E968}"/>
          </ac:picMkLst>
        </pc:picChg>
      </pc:sldChg>
      <pc:sldChg chg="addSp delSp modSp mod">
        <pc:chgData name="Robert Janssen" userId="af488caa-c779-481f-ae3e-b1c274f979d2" providerId="ADAL" clId="{1FC02025-F01D-4EFD-B937-79848CDB7FAD}" dt="2023-10-30T14:11:38.287" v="1627" actId="20577"/>
        <pc:sldMkLst>
          <pc:docMk/>
          <pc:sldMk cId="2088463464" sldId="279"/>
        </pc:sldMkLst>
        <pc:spChg chg="mod">
          <ac:chgData name="Robert Janssen" userId="af488caa-c779-481f-ae3e-b1c274f979d2" providerId="ADAL" clId="{1FC02025-F01D-4EFD-B937-79848CDB7FAD}" dt="2023-10-30T13:12:14.754" v="445" actId="2711"/>
          <ac:spMkLst>
            <pc:docMk/>
            <pc:sldMk cId="2088463464" sldId="279"/>
            <ac:spMk id="2" creationId="{390F29C2-8228-AFE8-92E2-377573AB18D8}"/>
          </ac:spMkLst>
        </pc:spChg>
        <pc:spChg chg="mod">
          <ac:chgData name="Robert Janssen" userId="af488caa-c779-481f-ae3e-b1c274f979d2" providerId="ADAL" clId="{1FC02025-F01D-4EFD-B937-79848CDB7FAD}" dt="2023-10-30T14:11:38.287" v="1627" actId="20577"/>
          <ac:spMkLst>
            <pc:docMk/>
            <pc:sldMk cId="2088463464" sldId="279"/>
            <ac:spMk id="16" creationId="{00000000-0000-0000-0000-000000000000}"/>
          </ac:spMkLst>
        </pc:spChg>
        <pc:grpChg chg="del">
          <ac:chgData name="Robert Janssen" userId="af488caa-c779-481f-ae3e-b1c274f979d2" providerId="ADAL" clId="{1FC02025-F01D-4EFD-B937-79848CDB7FAD}" dt="2023-10-30T13:54:02.688" v="818" actId="478"/>
          <ac:grpSpMkLst>
            <pc:docMk/>
            <pc:sldMk cId="2088463464" sldId="279"/>
            <ac:grpSpMk id="11" creationId="{00000000-0000-0000-0000-000000000000}"/>
          </ac:grpSpMkLst>
        </pc:grpChg>
        <pc:grpChg chg="del">
          <ac:chgData name="Robert Janssen" userId="af488caa-c779-481f-ae3e-b1c274f979d2" providerId="ADAL" clId="{1FC02025-F01D-4EFD-B937-79848CDB7FAD}" dt="2023-10-30T13:54:00.558" v="817" actId="478"/>
          <ac:grpSpMkLst>
            <pc:docMk/>
            <pc:sldMk cId="2088463464" sldId="279"/>
            <ac:grpSpMk id="29" creationId="{AAA9BE08-64B9-909A-A33C-73D21928C52B}"/>
          </ac:grpSpMkLst>
        </pc:grpChg>
        <pc:grpChg chg="mod ord">
          <ac:chgData name="Robert Janssen" userId="af488caa-c779-481f-ae3e-b1c274f979d2" providerId="ADAL" clId="{1FC02025-F01D-4EFD-B937-79848CDB7FAD}" dt="2023-10-30T13:54:13.008" v="824" actId="1076"/>
          <ac:grpSpMkLst>
            <pc:docMk/>
            <pc:sldMk cId="2088463464" sldId="279"/>
            <ac:grpSpMk id="31" creationId="{B5231502-BD33-4BD2-2335-05726331127F}"/>
          </ac:grpSpMkLst>
        </pc:grpChg>
        <pc:grpChg chg="mod">
          <ac:chgData name="Robert Janssen" userId="af488caa-c779-481f-ae3e-b1c274f979d2" providerId="ADAL" clId="{1FC02025-F01D-4EFD-B937-79848CDB7FAD}" dt="2023-10-30T13:54:14.498" v="825" actId="1076"/>
          <ac:grpSpMkLst>
            <pc:docMk/>
            <pc:sldMk cId="2088463464" sldId="279"/>
            <ac:grpSpMk id="33" creationId="{B1251467-60F6-E0F2-0C04-91472DA64CCF}"/>
          </ac:grpSpMkLst>
        </pc:grpChg>
        <pc:picChg chg="add mod">
          <ac:chgData name="Robert Janssen" userId="af488caa-c779-481f-ae3e-b1c274f979d2" providerId="ADAL" clId="{1FC02025-F01D-4EFD-B937-79848CDB7FAD}" dt="2023-10-30T12:56:45.066" v="187"/>
          <ac:picMkLst>
            <pc:docMk/>
            <pc:sldMk cId="2088463464" sldId="279"/>
            <ac:picMk id="3" creationId="{C19700B8-B264-2B62-78E8-77F4B93EDC27}"/>
          </ac:picMkLst>
        </pc:picChg>
        <pc:picChg chg="mod">
          <ac:chgData name="Robert Janssen" userId="af488caa-c779-481f-ae3e-b1c274f979d2" providerId="ADAL" clId="{1FC02025-F01D-4EFD-B937-79848CDB7FAD}" dt="2023-10-30T13:54:19.722" v="827" actId="1076"/>
          <ac:picMkLst>
            <pc:docMk/>
            <pc:sldMk cId="2088463464" sldId="279"/>
            <ac:picMk id="23" creationId="{AA97F2E6-0572-7339-8F1F-8331A20518DC}"/>
          </ac:picMkLst>
        </pc:picChg>
        <pc:picChg chg="mod">
          <ac:chgData name="Robert Janssen" userId="af488caa-c779-481f-ae3e-b1c274f979d2" providerId="ADAL" clId="{1FC02025-F01D-4EFD-B937-79848CDB7FAD}" dt="2023-10-30T13:54:17.617" v="826" actId="1076"/>
          <ac:picMkLst>
            <pc:docMk/>
            <pc:sldMk cId="2088463464" sldId="279"/>
            <ac:picMk id="24" creationId="{776135D9-1A0C-A0C1-CD71-C4335FEE9A1B}"/>
          </ac:picMkLst>
        </pc:picChg>
        <pc:picChg chg="del mod">
          <ac:chgData name="Robert Janssen" userId="af488caa-c779-481f-ae3e-b1c274f979d2" providerId="ADAL" clId="{1FC02025-F01D-4EFD-B937-79848CDB7FAD}" dt="2023-10-30T13:54:03.622" v="819" actId="478"/>
          <ac:picMkLst>
            <pc:docMk/>
            <pc:sldMk cId="2088463464" sldId="279"/>
            <ac:picMk id="26" creationId="{FE9DB93D-8770-699A-1253-5DA77BDCC69F}"/>
          </ac:picMkLst>
        </pc:picChg>
        <pc:picChg chg="del mod">
          <ac:chgData name="Robert Janssen" userId="af488caa-c779-481f-ae3e-b1c274f979d2" providerId="ADAL" clId="{1FC02025-F01D-4EFD-B937-79848CDB7FAD}" dt="2023-10-30T13:53:58.913" v="816" actId="478"/>
          <ac:picMkLst>
            <pc:docMk/>
            <pc:sldMk cId="2088463464" sldId="279"/>
            <ac:picMk id="27" creationId="{F5AF8038-CF96-98B5-65EE-03888E645BF4}"/>
          </ac:picMkLst>
        </pc:picChg>
        <pc:picChg chg="mod">
          <ac:chgData name="Robert Janssen" userId="af488caa-c779-481f-ae3e-b1c274f979d2" providerId="ADAL" clId="{1FC02025-F01D-4EFD-B937-79848CDB7FAD}" dt="2023-10-30T13:53:46.592" v="813" actId="1076"/>
          <ac:picMkLst>
            <pc:docMk/>
            <pc:sldMk cId="2088463464" sldId="279"/>
            <ac:picMk id="28" creationId="{518BA2E9-50E6-59F3-B82A-903C779D980E}"/>
          </ac:picMkLst>
        </pc:picChg>
      </pc:sldChg>
      <pc:sldChg chg="modSp mod">
        <pc:chgData name="Robert Janssen" userId="af488caa-c779-481f-ae3e-b1c274f979d2" providerId="ADAL" clId="{1FC02025-F01D-4EFD-B937-79848CDB7FAD}" dt="2023-10-30T13:13:58.841" v="465" actId="1076"/>
        <pc:sldMkLst>
          <pc:docMk/>
          <pc:sldMk cId="201530702" sldId="376"/>
        </pc:sldMkLst>
        <pc:spChg chg="mod">
          <ac:chgData name="Robert Janssen" userId="af488caa-c779-481f-ae3e-b1c274f979d2" providerId="ADAL" clId="{1FC02025-F01D-4EFD-B937-79848CDB7FAD}" dt="2023-10-30T13:13:58.841" v="465" actId="1076"/>
          <ac:spMkLst>
            <pc:docMk/>
            <pc:sldMk cId="201530702" sldId="376"/>
            <ac:spMk id="10" creationId="{DFAF927B-DB46-4A3C-858C-194AD46F9972}"/>
          </ac:spMkLst>
        </pc:spChg>
      </pc:sldChg>
      <pc:sldChg chg="addSp delSp modSp mod modAnim">
        <pc:chgData name="Robert Janssen" userId="af488caa-c779-481f-ae3e-b1c274f979d2" providerId="ADAL" clId="{1FC02025-F01D-4EFD-B937-79848CDB7FAD}" dt="2023-10-30T14:09:33.412" v="1515" actId="20577"/>
        <pc:sldMkLst>
          <pc:docMk/>
          <pc:sldMk cId="3066593077" sldId="384"/>
        </pc:sldMkLst>
        <pc:spChg chg="add mod">
          <ac:chgData name="Robert Janssen" userId="af488caa-c779-481f-ae3e-b1c274f979d2" providerId="ADAL" clId="{1FC02025-F01D-4EFD-B937-79848CDB7FAD}" dt="2023-10-30T14:09:33.412" v="1515" actId="20577"/>
          <ac:spMkLst>
            <pc:docMk/>
            <pc:sldMk cId="3066593077" sldId="384"/>
            <ac:spMk id="4" creationId="{298F7E80-649C-E536-8D56-F30C15D314B1}"/>
          </ac:spMkLst>
        </pc:spChg>
        <pc:spChg chg="del">
          <ac:chgData name="Robert Janssen" userId="af488caa-c779-481f-ae3e-b1c274f979d2" providerId="ADAL" clId="{1FC02025-F01D-4EFD-B937-79848CDB7FAD}" dt="2023-10-30T13:49:00.124" v="747" actId="478"/>
          <ac:spMkLst>
            <pc:docMk/>
            <pc:sldMk cId="3066593077" sldId="384"/>
            <ac:spMk id="5" creationId="{F6343CD3-59B0-48F6-0043-18AEAE1C43E3}"/>
          </ac:spMkLst>
        </pc:spChg>
        <pc:spChg chg="mod">
          <ac:chgData name="Robert Janssen" userId="af488caa-c779-481f-ae3e-b1c274f979d2" providerId="ADAL" clId="{1FC02025-F01D-4EFD-B937-79848CDB7FAD}" dt="2023-10-30T13:13:07.883" v="455" actId="1076"/>
          <ac:spMkLst>
            <pc:docMk/>
            <pc:sldMk cId="3066593077" sldId="384"/>
            <ac:spMk id="10" creationId="{DFAF927B-DB46-4A3C-858C-194AD46F9972}"/>
          </ac:spMkLst>
        </pc:spChg>
        <pc:picChg chg="add mod">
          <ac:chgData name="Robert Janssen" userId="af488caa-c779-481f-ae3e-b1c274f979d2" providerId="ADAL" clId="{1FC02025-F01D-4EFD-B937-79848CDB7FAD}" dt="2023-10-30T13:47:57.561" v="655" actId="14100"/>
          <ac:picMkLst>
            <pc:docMk/>
            <pc:sldMk cId="3066593077" sldId="384"/>
            <ac:picMk id="2" creationId="{17116B65-2467-8BCD-63C5-9A759F99B7C3}"/>
          </ac:picMkLst>
        </pc:picChg>
        <pc:picChg chg="del">
          <ac:chgData name="Robert Janssen" userId="af488caa-c779-481f-ae3e-b1c274f979d2" providerId="ADAL" clId="{1FC02025-F01D-4EFD-B937-79848CDB7FAD}" dt="2023-10-30T13:49:04.903" v="749" actId="478"/>
          <ac:picMkLst>
            <pc:docMk/>
            <pc:sldMk cId="3066593077" sldId="384"/>
            <ac:picMk id="3" creationId="{DA9CA22B-87A0-B727-93F0-1D0C535EB2C1}"/>
          </ac:picMkLst>
        </pc:picChg>
        <pc:picChg chg="del">
          <ac:chgData name="Robert Janssen" userId="af488caa-c779-481f-ae3e-b1c274f979d2" providerId="ADAL" clId="{1FC02025-F01D-4EFD-B937-79848CDB7FAD}" dt="2023-10-30T13:49:06.361" v="750" actId="478"/>
          <ac:picMkLst>
            <pc:docMk/>
            <pc:sldMk cId="3066593077" sldId="384"/>
            <ac:picMk id="7" creationId="{37AF50D8-C7E9-8FF3-D531-AA7A1CFBD110}"/>
          </ac:picMkLst>
        </pc:picChg>
        <pc:picChg chg="del">
          <ac:chgData name="Robert Janssen" userId="af488caa-c779-481f-ae3e-b1c274f979d2" providerId="ADAL" clId="{1FC02025-F01D-4EFD-B937-79848CDB7FAD}" dt="2023-10-30T13:49:07.762" v="751" actId="478"/>
          <ac:picMkLst>
            <pc:docMk/>
            <pc:sldMk cId="3066593077" sldId="384"/>
            <ac:picMk id="8" creationId="{B6BAE9E5-DD49-3C63-94EC-FA63ADCC28EA}"/>
          </ac:picMkLst>
        </pc:picChg>
        <pc:picChg chg="mod">
          <ac:chgData name="Robert Janssen" userId="af488caa-c779-481f-ae3e-b1c274f979d2" providerId="ADAL" clId="{1FC02025-F01D-4EFD-B937-79848CDB7FAD}" dt="2023-10-30T13:48:04.188" v="657" actId="14100"/>
          <ac:picMkLst>
            <pc:docMk/>
            <pc:sldMk cId="3066593077" sldId="384"/>
            <ac:picMk id="2052" creationId="{6B199D1A-6D0A-7EA7-DCB0-B9E11C789F95}"/>
          </ac:picMkLst>
        </pc:picChg>
      </pc:sldChg>
      <pc:sldChg chg="modSp del mod">
        <pc:chgData name="Robert Janssen" userId="af488caa-c779-481f-ae3e-b1c274f979d2" providerId="ADAL" clId="{1FC02025-F01D-4EFD-B937-79848CDB7FAD}" dt="2023-10-30T13:57:27.657" v="1138" actId="47"/>
        <pc:sldMkLst>
          <pc:docMk/>
          <pc:sldMk cId="3988374079" sldId="385"/>
        </pc:sldMkLst>
        <pc:spChg chg="mod">
          <ac:chgData name="Robert Janssen" userId="af488caa-c779-481f-ae3e-b1c274f979d2" providerId="ADAL" clId="{1FC02025-F01D-4EFD-B937-79848CDB7FAD}" dt="2023-10-30T13:12:47.343" v="450"/>
          <ac:spMkLst>
            <pc:docMk/>
            <pc:sldMk cId="3988374079" sldId="385"/>
            <ac:spMk id="10" creationId="{DFAF927B-DB46-4A3C-858C-194AD46F9972}"/>
          </ac:spMkLst>
        </pc:spChg>
        <pc:picChg chg="mod">
          <ac:chgData name="Robert Janssen" userId="af488caa-c779-481f-ae3e-b1c274f979d2" providerId="ADAL" clId="{1FC02025-F01D-4EFD-B937-79848CDB7FAD}" dt="2023-10-30T13:50:13.956" v="755" actId="1076"/>
          <ac:picMkLst>
            <pc:docMk/>
            <pc:sldMk cId="3988374079" sldId="385"/>
            <ac:picMk id="4" creationId="{F4DE3D8D-C830-B92E-27B1-2488E08A1ABE}"/>
          </ac:picMkLst>
        </pc:picChg>
      </pc:sldChg>
      <pc:sldChg chg="modSp mod">
        <pc:chgData name="Robert Janssen" userId="af488caa-c779-481f-ae3e-b1c274f979d2" providerId="ADAL" clId="{1FC02025-F01D-4EFD-B937-79848CDB7FAD}" dt="2023-10-30T14:12:24.054" v="1633" actId="20577"/>
        <pc:sldMkLst>
          <pc:docMk/>
          <pc:sldMk cId="3845584676" sldId="386"/>
        </pc:sldMkLst>
        <pc:spChg chg="mod">
          <ac:chgData name="Robert Janssen" userId="af488caa-c779-481f-ae3e-b1c274f979d2" providerId="ADAL" clId="{1FC02025-F01D-4EFD-B937-79848CDB7FAD}" dt="2023-10-30T14:12:24.054" v="1633" actId="20577"/>
          <ac:spMkLst>
            <pc:docMk/>
            <pc:sldMk cId="3845584676" sldId="386"/>
            <ac:spMk id="5" creationId="{6E2EA849-1DF3-5549-7C60-7744F96F31B0}"/>
          </ac:spMkLst>
        </pc:spChg>
        <pc:spChg chg="mod">
          <ac:chgData name="Robert Janssen" userId="af488caa-c779-481f-ae3e-b1c274f979d2" providerId="ADAL" clId="{1FC02025-F01D-4EFD-B937-79848CDB7FAD}" dt="2023-10-30T13:12:32.423" v="447" actId="2711"/>
          <ac:spMkLst>
            <pc:docMk/>
            <pc:sldMk cId="3845584676" sldId="386"/>
            <ac:spMk id="10" creationId="{DFAF927B-DB46-4A3C-858C-194AD46F9972}"/>
          </ac:spMkLst>
        </pc:spChg>
      </pc:sldChg>
      <pc:sldChg chg="addSp modSp mod">
        <pc:chgData name="Robert Janssen" userId="af488caa-c779-481f-ae3e-b1c274f979d2" providerId="ADAL" clId="{1FC02025-F01D-4EFD-B937-79848CDB7FAD}" dt="2023-10-30T14:07:56.665" v="1479" actId="1076"/>
        <pc:sldMkLst>
          <pc:docMk/>
          <pc:sldMk cId="2393374100" sldId="388"/>
        </pc:sldMkLst>
        <pc:spChg chg="mod">
          <ac:chgData name="Robert Janssen" userId="af488caa-c779-481f-ae3e-b1c274f979d2" providerId="ADAL" clId="{1FC02025-F01D-4EFD-B937-79848CDB7FAD}" dt="2023-10-30T13:05:55.577" v="377" actId="1076"/>
          <ac:spMkLst>
            <pc:docMk/>
            <pc:sldMk cId="2393374100" sldId="388"/>
            <ac:spMk id="8" creationId="{3A95EA51-2FF4-5639-4250-237204834A81}"/>
          </ac:spMkLst>
        </pc:spChg>
        <pc:spChg chg="mod">
          <ac:chgData name="Robert Janssen" userId="af488caa-c779-481f-ae3e-b1c274f979d2" providerId="ADAL" clId="{1FC02025-F01D-4EFD-B937-79848CDB7FAD}" dt="2023-10-30T13:05:46.394" v="376" actId="1076"/>
          <ac:spMkLst>
            <pc:docMk/>
            <pc:sldMk cId="2393374100" sldId="388"/>
            <ac:spMk id="21" creationId="{641DB541-E405-04E9-513C-582CE056DBB7}"/>
          </ac:spMkLst>
        </pc:spChg>
        <pc:spChg chg="mod">
          <ac:chgData name="Robert Janssen" userId="af488caa-c779-481f-ae3e-b1c274f979d2" providerId="ADAL" clId="{1FC02025-F01D-4EFD-B937-79848CDB7FAD}" dt="2023-10-30T13:06:04.770" v="378" actId="1076"/>
          <ac:spMkLst>
            <pc:docMk/>
            <pc:sldMk cId="2393374100" sldId="388"/>
            <ac:spMk id="22" creationId="{351A47CF-DB3E-801F-504E-7920F72F2DEB}"/>
          </ac:spMkLst>
        </pc:spChg>
        <pc:spChg chg="mod">
          <ac:chgData name="Robert Janssen" userId="af488caa-c779-481f-ae3e-b1c274f979d2" providerId="ADAL" clId="{1FC02025-F01D-4EFD-B937-79848CDB7FAD}" dt="2023-10-30T13:05:46.394" v="376" actId="1076"/>
          <ac:spMkLst>
            <pc:docMk/>
            <pc:sldMk cId="2393374100" sldId="388"/>
            <ac:spMk id="23" creationId="{9C7553E6-0A91-EC4F-72BD-3691A97998B1}"/>
          </ac:spMkLst>
        </pc:spChg>
        <pc:spChg chg="mod">
          <ac:chgData name="Robert Janssen" userId="af488caa-c779-481f-ae3e-b1c274f979d2" providerId="ADAL" clId="{1FC02025-F01D-4EFD-B937-79848CDB7FAD}" dt="2023-10-30T13:05:46.394" v="376" actId="1076"/>
          <ac:spMkLst>
            <pc:docMk/>
            <pc:sldMk cId="2393374100" sldId="388"/>
            <ac:spMk id="24" creationId="{82FABCAA-02ED-34FC-5907-E0C3B42465D6}"/>
          </ac:spMkLst>
        </pc:spChg>
        <pc:spChg chg="mod">
          <ac:chgData name="Robert Janssen" userId="af488caa-c779-481f-ae3e-b1c274f979d2" providerId="ADAL" clId="{1FC02025-F01D-4EFD-B937-79848CDB7FAD}" dt="2023-10-30T13:05:46.394" v="376" actId="1076"/>
          <ac:spMkLst>
            <pc:docMk/>
            <pc:sldMk cId="2393374100" sldId="388"/>
            <ac:spMk id="25" creationId="{C787C308-F02F-D3E8-5575-984F3FA7D587}"/>
          </ac:spMkLst>
        </pc:spChg>
        <pc:spChg chg="mod">
          <ac:chgData name="Robert Janssen" userId="af488caa-c779-481f-ae3e-b1c274f979d2" providerId="ADAL" clId="{1FC02025-F01D-4EFD-B937-79848CDB7FAD}" dt="2023-10-30T14:07:56.665" v="1479" actId="1076"/>
          <ac:spMkLst>
            <pc:docMk/>
            <pc:sldMk cId="2393374100" sldId="388"/>
            <ac:spMk id="26" creationId="{BF952D1B-EEEE-A5C7-4801-E106C2B2DB2D}"/>
          </ac:spMkLst>
        </pc:spChg>
        <pc:spChg chg="mod">
          <ac:chgData name="Robert Janssen" userId="af488caa-c779-481f-ae3e-b1c274f979d2" providerId="ADAL" clId="{1FC02025-F01D-4EFD-B937-79848CDB7FAD}" dt="2023-10-30T14:07:53.559" v="1478" actId="1076"/>
          <ac:spMkLst>
            <pc:docMk/>
            <pc:sldMk cId="2393374100" sldId="388"/>
            <ac:spMk id="27" creationId="{BE8E8B5F-3B00-8EF7-D080-5DC103225A1E}"/>
          </ac:spMkLst>
        </pc:spChg>
        <pc:grpChg chg="mod">
          <ac:chgData name="Robert Janssen" userId="af488caa-c779-481f-ae3e-b1c274f979d2" providerId="ADAL" clId="{1FC02025-F01D-4EFD-B937-79848CDB7FAD}" dt="2023-10-30T13:05:46.394" v="376" actId="1076"/>
          <ac:grpSpMkLst>
            <pc:docMk/>
            <pc:sldMk cId="2393374100" sldId="388"/>
            <ac:grpSpMk id="5" creationId="{F28F4D3B-F833-6481-DB5E-A153BA22C6CA}"/>
          </ac:grpSpMkLst>
        </pc:grpChg>
        <pc:grpChg chg="mod">
          <ac:chgData name="Robert Janssen" userId="af488caa-c779-481f-ae3e-b1c274f979d2" providerId="ADAL" clId="{1FC02025-F01D-4EFD-B937-79848CDB7FAD}" dt="2023-10-30T13:05:46.394" v="376" actId="1076"/>
          <ac:grpSpMkLst>
            <pc:docMk/>
            <pc:sldMk cId="2393374100" sldId="388"/>
            <ac:grpSpMk id="9" creationId="{23BFD24B-163C-F976-A945-E6D851CB29CB}"/>
          </ac:grpSpMkLst>
        </pc:grpChg>
        <pc:grpChg chg="mod">
          <ac:chgData name="Robert Janssen" userId="af488caa-c779-481f-ae3e-b1c274f979d2" providerId="ADAL" clId="{1FC02025-F01D-4EFD-B937-79848CDB7FAD}" dt="2023-10-30T13:05:46.394" v="376" actId="1076"/>
          <ac:grpSpMkLst>
            <pc:docMk/>
            <pc:sldMk cId="2393374100" sldId="388"/>
            <ac:grpSpMk id="12" creationId="{4F2681C8-6A02-A0AD-CAFF-855347A86562}"/>
          </ac:grpSpMkLst>
        </pc:grpChg>
        <pc:grpChg chg="mod">
          <ac:chgData name="Robert Janssen" userId="af488caa-c779-481f-ae3e-b1c274f979d2" providerId="ADAL" clId="{1FC02025-F01D-4EFD-B937-79848CDB7FAD}" dt="2023-10-30T13:05:46.394" v="376" actId="1076"/>
          <ac:grpSpMkLst>
            <pc:docMk/>
            <pc:sldMk cId="2393374100" sldId="388"/>
            <ac:grpSpMk id="14" creationId="{E4B72D17-F208-F114-DD33-80890C30191C}"/>
          </ac:grpSpMkLst>
        </pc:grpChg>
        <pc:grpChg chg="mod">
          <ac:chgData name="Robert Janssen" userId="af488caa-c779-481f-ae3e-b1c274f979d2" providerId="ADAL" clId="{1FC02025-F01D-4EFD-B937-79848CDB7FAD}" dt="2023-10-30T13:05:46.394" v="376" actId="1076"/>
          <ac:grpSpMkLst>
            <pc:docMk/>
            <pc:sldMk cId="2393374100" sldId="388"/>
            <ac:grpSpMk id="16" creationId="{A8CB3EA7-18C5-19AD-4320-0C817C782B56}"/>
          </ac:grpSpMkLst>
        </pc:grpChg>
        <pc:grpChg chg="mod">
          <ac:chgData name="Robert Janssen" userId="af488caa-c779-481f-ae3e-b1c274f979d2" providerId="ADAL" clId="{1FC02025-F01D-4EFD-B937-79848CDB7FAD}" dt="2023-10-30T13:05:46.394" v="376" actId="1076"/>
          <ac:grpSpMkLst>
            <pc:docMk/>
            <pc:sldMk cId="2393374100" sldId="388"/>
            <ac:grpSpMk id="19" creationId="{D947ADDC-04C2-9E19-51E2-1AF71EFC18E9}"/>
          </ac:grpSpMkLst>
        </pc:grpChg>
        <pc:picChg chg="add mod">
          <ac:chgData name="Robert Janssen" userId="af488caa-c779-481f-ae3e-b1c274f979d2" providerId="ADAL" clId="{1FC02025-F01D-4EFD-B937-79848CDB7FAD}" dt="2023-10-30T13:05:08.971" v="375"/>
          <ac:picMkLst>
            <pc:docMk/>
            <pc:sldMk cId="2393374100" sldId="388"/>
            <ac:picMk id="2" creationId="{7A3EB17E-A64A-C520-9BCC-75433688C05B}"/>
          </ac:picMkLst>
        </pc:picChg>
      </pc:sldChg>
      <pc:sldChg chg="add del">
        <pc:chgData name="Robert Janssen" userId="af488caa-c779-481f-ae3e-b1c274f979d2" providerId="ADAL" clId="{1FC02025-F01D-4EFD-B937-79848CDB7FAD}" dt="2023-10-30T12:56:27.468" v="183"/>
        <pc:sldMkLst>
          <pc:docMk/>
          <pc:sldMk cId="3964783633" sldId="389"/>
        </pc:sldMkLst>
      </pc:sldChg>
    </pc:docChg>
  </pc:docChgLst>
  <pc:docChgLst>
    <pc:chgData name="Karin Knabben" userId="S::knb@sgweredi.nl::5311091a-71b5-48b6-8d2c-6b8e021e507c" providerId="AD" clId="Web-{D67ACA6E-67FE-496F-9252-883F7F0810B2}"/>
    <pc:docChg chg="modSld">
      <pc:chgData name="Karin Knabben" userId="S::knb@sgweredi.nl::5311091a-71b5-48b6-8d2c-6b8e021e507c" providerId="AD" clId="Web-{D67ACA6E-67FE-496F-9252-883F7F0810B2}" dt="2023-10-31T17:39:40.838" v="0" actId="1076"/>
      <pc:docMkLst>
        <pc:docMk/>
      </pc:docMkLst>
      <pc:sldChg chg="modSp">
        <pc:chgData name="Karin Knabben" userId="S::knb@sgweredi.nl::5311091a-71b5-48b6-8d2c-6b8e021e507c" providerId="AD" clId="Web-{D67ACA6E-67FE-496F-9252-883F7F0810B2}" dt="2023-10-31T17:39:40.838" v="0" actId="1076"/>
        <pc:sldMkLst>
          <pc:docMk/>
          <pc:sldMk cId="0" sldId="256"/>
        </pc:sldMkLst>
        <pc:spChg chg="mod">
          <ac:chgData name="Karin Knabben" userId="S::knb@sgweredi.nl::5311091a-71b5-48b6-8d2c-6b8e021e507c" providerId="AD" clId="Web-{D67ACA6E-67FE-496F-9252-883F7F0810B2}" dt="2023-10-31T17:39:40.838" v="0" actId="1076"/>
          <ac:spMkLst>
            <pc:docMk/>
            <pc:sldMk cId="0" sldId="256"/>
            <ac:spMk id="12" creationId="{BCE4B3D8-A8CF-0C4E-1346-CB0DC6584F42}"/>
          </ac:spMkLst>
        </pc:spChg>
      </pc:sldChg>
    </pc:docChg>
  </pc:docChgLst>
</pc:chgInfo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3968E0A-2B66-4A2D-93BB-E7A4428258C5}" authorId="{5DD3BE5B-C1A8-7D93-D4DE-F84517E859FE}" created="2023-10-30T13:14:33.570">
    <pc:sldMkLst xmlns:pc="http://schemas.microsoft.com/office/powerpoint/2013/main/command">
      <pc:docMk/>
      <pc:sldMk cId="0" sldId="259"/>
    </pc:sldMkLst>
    <p188:txBody>
      <a:bodyPr/>
      <a:lstStyle/>
      <a:p>
        <a:r>
          <a:rPr lang="nl-NL"/>
          <a:t>Ik heb alvast wat layout bijgewerkt en nu staat er ook 2 jarige brugklas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92231-2B76-4B20-99DB-BC8F9A12E1D2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B7932-FEAD-41FB-AA5A-C40EC04F954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13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E9FA5-96B2-49C3-BA3D-21A46661DF9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49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Dit is gekomen uit de laatste teamvergadering. Ik heb de belangrijkste zaken uit alle teams samen gepakt.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E9FA5-96B2-49C3-BA3D-21A46661DF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694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E9FA5-96B2-49C3-BA3D-21A46661DF9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773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Dit is praktische info. Spreekt denk ik voor zich. Bram weet dit wel vanuit het mentoraat.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E9FA5-96B2-49C3-BA3D-21A46661DF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353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E9FA5-96B2-49C3-BA3D-21A46661DF9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98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E9FA5-96B2-49C3-BA3D-21A46661DF9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56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46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24578-D3F5-D94B-8E8D-BE0E1FB56D3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17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8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03_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820535" y="7124701"/>
            <a:ext cx="3602472" cy="3625098"/>
            <a:chOff x="0" y="0"/>
            <a:chExt cx="6350000" cy="6350000"/>
          </a:xfrm>
          <a:solidFill>
            <a:srgbClr val="EADCB9"/>
          </a:solidFill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02103" y="2587390"/>
            <a:ext cx="2255629" cy="225562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A2345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191000" y="3183061"/>
            <a:ext cx="5276318" cy="338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184"/>
              </a:lnSpc>
              <a:spcBef>
                <a:spcPct val="0"/>
              </a:spcBef>
            </a:pPr>
            <a:r>
              <a:rPr lang="en-US" sz="4000" spc="109">
                <a:solidFill>
                  <a:srgbClr val="CA2345"/>
                </a:solidFill>
                <a:latin typeface="Montserrat Semi-Bold"/>
              </a:rPr>
              <a:t>KARIN KNABBEN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60262" y="4210010"/>
            <a:ext cx="6651185" cy="434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4000" err="1">
                <a:solidFill>
                  <a:srgbClr val="100F0D"/>
                </a:solidFill>
                <a:latin typeface="Montserrat"/>
              </a:rPr>
              <a:t>Teamleider</a:t>
            </a:r>
            <a:r>
              <a:rPr lang="en-US" sz="4000">
                <a:solidFill>
                  <a:srgbClr val="100F0D"/>
                </a:solidFill>
                <a:latin typeface="Montserrat"/>
              </a:rPr>
              <a:t> HV </a:t>
            </a:r>
            <a:r>
              <a:rPr lang="en-US" sz="4000" err="1">
                <a:solidFill>
                  <a:srgbClr val="100F0D"/>
                </a:solidFill>
                <a:latin typeface="Montserrat"/>
              </a:rPr>
              <a:t>brugklas</a:t>
            </a:r>
            <a:endParaRPr lang="en-US" sz="4000">
              <a:solidFill>
                <a:srgbClr val="100F0D"/>
              </a:solidFill>
              <a:latin typeface="Montserrat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0824331F-05BE-AB69-F279-FC11C6731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0" t="650" r="7339" b="1200"/>
          <a:stretch/>
        </p:blipFill>
        <p:spPr>
          <a:xfrm rot="5400000">
            <a:off x="8234248" y="-8244731"/>
            <a:ext cx="1827528" cy="18288001"/>
          </a:xfrm>
          <a:prstGeom prst="rect">
            <a:avLst/>
          </a:prstGeom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E2BCD461-479D-E54B-B0E2-8EC563D5DC63}"/>
              </a:ext>
            </a:extLst>
          </p:cNvPr>
          <p:cNvSpPr txBox="1"/>
          <p:nvPr/>
        </p:nvSpPr>
        <p:spPr>
          <a:xfrm>
            <a:off x="163286" y="9202167"/>
            <a:ext cx="18268951" cy="754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spc="399">
                <a:latin typeface="Nunito Bold Bold"/>
              </a:rPr>
              <a:t>REGULIER ONDERWIJS HAVO/VWO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CF5B30E7-A155-ABE5-7E0D-56E18690C1E5}"/>
              </a:ext>
            </a:extLst>
          </p:cNvPr>
          <p:cNvSpPr txBox="1"/>
          <p:nvPr/>
        </p:nvSpPr>
        <p:spPr>
          <a:xfrm>
            <a:off x="4191000" y="5642448"/>
            <a:ext cx="5276318" cy="338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184"/>
              </a:lnSpc>
              <a:spcBef>
                <a:spcPct val="0"/>
              </a:spcBef>
            </a:pPr>
            <a:r>
              <a:rPr lang="en-US" sz="4000" spc="109">
                <a:solidFill>
                  <a:srgbClr val="CA2345"/>
                </a:solidFill>
                <a:latin typeface="Montserrat Semi-Bold"/>
              </a:rPr>
              <a:t>ROBERT JANSSEN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0C728AF7-3B28-F7CC-3CA6-0EF78EBF9A7D}"/>
              </a:ext>
            </a:extLst>
          </p:cNvPr>
          <p:cNvSpPr txBox="1"/>
          <p:nvPr/>
        </p:nvSpPr>
        <p:spPr>
          <a:xfrm>
            <a:off x="3212161" y="6669395"/>
            <a:ext cx="8400665" cy="434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4000">
                <a:solidFill>
                  <a:srgbClr val="100F0D"/>
                </a:solidFill>
                <a:latin typeface="Montserrat"/>
              </a:rPr>
              <a:t>Mentor / docent </a:t>
            </a:r>
            <a:r>
              <a:rPr lang="en-US" sz="4000" err="1">
                <a:solidFill>
                  <a:srgbClr val="100F0D"/>
                </a:solidFill>
                <a:latin typeface="Montserrat"/>
              </a:rPr>
              <a:t>aardrijkskunde</a:t>
            </a:r>
            <a:endParaRPr lang="en-US" sz="4000">
              <a:solidFill>
                <a:srgbClr val="100F0D"/>
              </a:solidFill>
              <a:latin typeface="Montserrat"/>
            </a:endParaRPr>
          </a:p>
        </p:txBody>
      </p:sp>
      <p:pic>
        <p:nvPicPr>
          <p:cNvPr id="5" name="Graphic 4" descr="Klep open met effen opvulling">
            <a:extLst>
              <a:ext uri="{FF2B5EF4-FFF2-40B4-BE49-F238E27FC236}">
                <a16:creationId xmlns:a16="http://schemas.microsoft.com/office/drawing/2014/main" id="{F0F20509-D8BE-95D8-2AEC-63CBAB94A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6381" y="3128211"/>
            <a:ext cx="5276318" cy="5276318"/>
          </a:xfrm>
          <a:prstGeom prst="rect">
            <a:avLst/>
          </a:prstGeom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BCE4B3D8-A8CF-0C4E-1346-CB0DC6584F42}"/>
              </a:ext>
            </a:extLst>
          </p:cNvPr>
          <p:cNvSpPr txBox="1"/>
          <p:nvPr/>
        </p:nvSpPr>
        <p:spPr>
          <a:xfrm>
            <a:off x="12858792" y="6528491"/>
            <a:ext cx="8115300" cy="120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latin typeface="Nunito Bold Bold"/>
              </a:rPr>
              <a:t>WELKOM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3D575148-C42C-F531-B0CB-6C3278CD0B6B}"/>
              </a:ext>
            </a:extLst>
          </p:cNvPr>
          <p:cNvSpPr txBox="1"/>
          <p:nvPr/>
        </p:nvSpPr>
        <p:spPr>
          <a:xfrm rot="-5400000">
            <a:off x="-2616919" y="4948839"/>
            <a:ext cx="8551092" cy="1635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4000" spc="299" err="1">
                <a:solidFill>
                  <a:srgbClr val="000000"/>
                </a:solidFill>
                <a:latin typeface="Nunito Bold"/>
              </a:rPr>
              <a:t>Maandag</a:t>
            </a:r>
            <a:r>
              <a:rPr lang="en-US" sz="4000" spc="299">
                <a:solidFill>
                  <a:srgbClr val="000000"/>
                </a:solidFill>
                <a:latin typeface="Nunito Bold"/>
              </a:rPr>
              <a:t> 30 </a:t>
            </a:r>
            <a:r>
              <a:rPr lang="en-US" sz="4000" spc="299" err="1">
                <a:solidFill>
                  <a:srgbClr val="000000"/>
                </a:solidFill>
                <a:latin typeface="Nunito Bold"/>
              </a:rPr>
              <a:t>oktober</a:t>
            </a:r>
            <a:endParaRPr lang="en-US" sz="4000" spc="299">
              <a:solidFill>
                <a:srgbClr val="000000"/>
              </a:solidFill>
              <a:latin typeface="Nunito Bold"/>
            </a:endParaRPr>
          </a:p>
          <a:p>
            <a:pPr algn="ctr">
              <a:lnSpc>
                <a:spcPts val="6599"/>
              </a:lnSpc>
            </a:pPr>
            <a:r>
              <a:rPr lang="en-US" sz="4000" spc="299" err="1">
                <a:solidFill>
                  <a:srgbClr val="000000"/>
                </a:solidFill>
                <a:latin typeface="Nunito Bold"/>
              </a:rPr>
              <a:t>Dinsdag</a:t>
            </a:r>
            <a:r>
              <a:rPr lang="en-US" sz="4000" spc="299">
                <a:solidFill>
                  <a:srgbClr val="000000"/>
                </a:solidFill>
                <a:latin typeface="Nunito Bold"/>
              </a:rPr>
              <a:t> 31 </a:t>
            </a:r>
            <a:r>
              <a:rPr lang="en-US" sz="4000" spc="299" err="1">
                <a:solidFill>
                  <a:srgbClr val="000000"/>
                </a:solidFill>
                <a:latin typeface="Nunito Bold"/>
              </a:rPr>
              <a:t>Oktober</a:t>
            </a:r>
            <a:endParaRPr lang="en-US" sz="4000" spc="299">
              <a:solidFill>
                <a:srgbClr val="000000"/>
              </a:solidFill>
              <a:latin typeface="Nunito Bold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AFC7CA-1564-D115-BD07-F7396F1D6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1" cy="23463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WEREDI_ACCO-RGB-MEI16.jpg">
            <a:extLst>
              <a:ext uri="{FF2B5EF4-FFF2-40B4-BE49-F238E27FC236}">
                <a16:creationId xmlns:a16="http://schemas.microsoft.com/office/drawing/2014/main" id="{5F795BFE-7CB5-4C94-8F27-45AF3DAFC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297" y="2086937"/>
            <a:ext cx="420659" cy="1409207"/>
          </a:xfrm>
          <a:prstGeom prst="rect">
            <a:avLst/>
          </a:prstGeom>
        </p:spPr>
      </p:pic>
      <p:pic>
        <p:nvPicPr>
          <p:cNvPr id="3" name="Graphic 2" descr="Een penseelstreek">
            <a:extLst>
              <a:ext uri="{FF2B5EF4-FFF2-40B4-BE49-F238E27FC236}">
                <a16:creationId xmlns:a16="http://schemas.microsoft.com/office/drawing/2014/main" id="{BD395B06-420D-9DD3-8196-DA6850E538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6268" b="34507"/>
          <a:stretch/>
        </p:blipFill>
        <p:spPr>
          <a:xfrm>
            <a:off x="2937571" y="1228784"/>
            <a:ext cx="11078105" cy="3237510"/>
          </a:xfrm>
          <a:prstGeom prst="rect">
            <a:avLst/>
          </a:prstGeom>
        </p:spPr>
      </p:pic>
      <p:pic>
        <p:nvPicPr>
          <p:cNvPr id="5" name="Graphic 4" descr="Doelgroep silhouet">
            <a:extLst>
              <a:ext uri="{FF2B5EF4-FFF2-40B4-BE49-F238E27FC236}">
                <a16:creationId xmlns:a16="http://schemas.microsoft.com/office/drawing/2014/main" id="{A46B3F5F-0412-7E95-29FD-34C86C45E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2071" y="1228784"/>
            <a:ext cx="2563857" cy="2563857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CF0A808-AEA0-4FE8-A7E9-9D5954D8CF1F}"/>
              </a:ext>
            </a:extLst>
          </p:cNvPr>
          <p:cNvSpPr txBox="1">
            <a:spLocks/>
          </p:cNvSpPr>
          <p:nvPr/>
        </p:nvSpPr>
        <p:spPr>
          <a:xfrm>
            <a:off x="1080655" y="4289846"/>
            <a:ext cx="16057417" cy="599715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defPPr>
              <a:defRPr lang="nl-NL"/>
            </a:defPPr>
            <a:lvl1pPr marL="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Alle brugklassers in één gebouw, eigen zone.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Alle leerlingen een laptop en een kluisje.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Indeling op basisschool en woonplaats.</a:t>
            </a:r>
          </a:p>
          <a:p>
            <a:pPr marL="1387922" lvl="1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Één naam opgeven bij inschrijving.</a:t>
            </a:r>
          </a:p>
          <a:p>
            <a:pPr marL="1387922" lvl="1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Maximaal 28 leerlingen per klas.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Introductiedagen na zomervakantie en brugklas introkamp na eerste weken.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Magister (app) voor rooster en cijfers (aparte login voor leerlingen en ouders).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Vóór de zomervakantie kennismaking klas en mentoren, dezelfde dag in de avond al een algemene ouderavond.</a:t>
            </a:r>
          </a:p>
          <a:p>
            <a:pPr marL="0" indent="0">
              <a:buFont typeface="Arial"/>
              <a:buNone/>
            </a:pPr>
            <a:endParaRPr lang="nl-NL" sz="3200">
              <a:latin typeface="+mj-lt"/>
              <a:cs typeface="Arial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B97616C0-C721-B387-2FDA-5DB3DC621130}"/>
              </a:ext>
            </a:extLst>
          </p:cNvPr>
          <p:cNvSpPr txBox="1"/>
          <p:nvPr/>
        </p:nvSpPr>
        <p:spPr>
          <a:xfrm>
            <a:off x="-145236" y="474731"/>
            <a:ext cx="18268951" cy="754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000" b="1" spc="399">
                <a:latin typeface="Nunito Bold Bold" panose="020B0604020202020204" charset="0"/>
              </a:rPr>
              <a:t>PRAKTISCH</a:t>
            </a:r>
            <a:endParaRPr lang="en-US" sz="6600" b="1" spc="399">
              <a:latin typeface="Nunito Bold Bold" panose="020B060402020202020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9671329-A4B5-4022-B7CA-726CF134E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">
            <a:extLst>
              <a:ext uri="{FF2B5EF4-FFF2-40B4-BE49-F238E27FC236}">
                <a16:creationId xmlns:a16="http://schemas.microsoft.com/office/drawing/2014/main" id="{DFAF927B-DB46-4A3C-858C-194AD46F9972}"/>
              </a:ext>
            </a:extLst>
          </p:cNvPr>
          <p:cNvSpPr txBox="1">
            <a:spLocks/>
          </p:cNvSpPr>
          <p:nvPr/>
        </p:nvSpPr>
        <p:spPr>
          <a:xfrm>
            <a:off x="4150523" y="250870"/>
            <a:ext cx="9986954" cy="13077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6000" b="1">
                <a:latin typeface="Nunito Bold Bold" panose="020B0604020202020204" charset="0"/>
              </a:rPr>
              <a:t>BELANGRIJKE DATA</a:t>
            </a:r>
            <a:endParaRPr lang="nl-NL" sz="6000" b="1">
              <a:latin typeface="Nunito Bold Bold" panose="020B060402020202020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9A0B94E-209C-8E5B-791D-A654B3C0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  <p:pic>
        <p:nvPicPr>
          <p:cNvPr id="3" name="Afbeelding 2" descr="uitroep.png">
            <a:extLst>
              <a:ext uri="{FF2B5EF4-FFF2-40B4-BE49-F238E27FC236}">
                <a16:creationId xmlns:a16="http://schemas.microsoft.com/office/drawing/2014/main" id="{4FBCDBAE-AF8A-72F6-6518-EC1A38555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545" y="-587717"/>
            <a:ext cx="2258883" cy="3999051"/>
          </a:xfrm>
          <a:prstGeom prst="rect">
            <a:avLst/>
          </a:prstGeom>
        </p:spPr>
      </p:pic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6E2EA849-1DF3-5549-7C60-7744F96F31B0}"/>
              </a:ext>
            </a:extLst>
          </p:cNvPr>
          <p:cNvSpPr txBox="1">
            <a:spLocks/>
          </p:cNvSpPr>
          <p:nvPr/>
        </p:nvSpPr>
        <p:spPr>
          <a:xfrm>
            <a:off x="4770265" y="2835776"/>
            <a:ext cx="12878153" cy="7744461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nl-NL" sz="3000">
                <a:solidFill>
                  <a:prstClr val="black"/>
                </a:solidFill>
                <a:latin typeface="Calibri"/>
                <a:cs typeface="Calibri"/>
              </a:rPr>
              <a:t>Oriëntatielessen		8 </a:t>
            </a:r>
            <a:r>
              <a:rPr lang="en-US" sz="3000">
                <a:solidFill>
                  <a:prstClr val="black"/>
                </a:solidFill>
                <a:latin typeface="Calibri"/>
                <a:cs typeface="Calibri"/>
              </a:rPr>
              <a:t>November van 12.30u tot 15.15u </a:t>
            </a:r>
            <a:endParaRPr lang="nl-NL" sz="3000">
              <a:solidFill>
                <a:prstClr val="black"/>
              </a:solidFill>
              <a:latin typeface="Calibri"/>
              <a:cs typeface="Calibri"/>
            </a:endParaRPr>
          </a:p>
          <a:p>
            <a:pPr marL="0" indent="0" defTabSz="685800">
              <a:lnSpc>
                <a:spcPct val="110000"/>
              </a:lnSpc>
              <a:buNone/>
            </a:pPr>
            <a:r>
              <a:rPr lang="nl-NL" sz="3000">
                <a:solidFill>
                  <a:prstClr val="black"/>
                </a:solidFill>
                <a:latin typeface="Calibri"/>
                <a:cs typeface="Calibri"/>
              </a:rPr>
              <a:t>						15 N</a:t>
            </a:r>
            <a:r>
              <a:rPr lang="en-US" sz="3000" err="1">
                <a:solidFill>
                  <a:prstClr val="black"/>
                </a:solidFill>
                <a:latin typeface="Calibri"/>
                <a:cs typeface="Calibri"/>
              </a:rPr>
              <a:t>ovember</a:t>
            </a:r>
            <a:r>
              <a:rPr lang="en-US" sz="3000">
                <a:solidFill>
                  <a:prstClr val="black"/>
                </a:solidFill>
                <a:latin typeface="Calibri"/>
                <a:cs typeface="Calibri"/>
              </a:rPr>
              <a:t> van 12.30u tot 15.15u</a:t>
            </a:r>
          </a:p>
          <a:p>
            <a:pPr marL="0" indent="0" defTabSz="685800">
              <a:lnSpc>
                <a:spcPct val="110000"/>
              </a:lnSpc>
              <a:buNone/>
            </a:pPr>
            <a:r>
              <a:rPr lang="en-US" sz="3000">
                <a:solidFill>
                  <a:prstClr val="black"/>
                </a:solidFill>
                <a:latin typeface="Calibri"/>
                <a:cs typeface="Calibri"/>
              </a:rPr>
              <a:t>						</a:t>
            </a:r>
            <a:r>
              <a:rPr lang="en-US" sz="3000" err="1">
                <a:solidFill>
                  <a:prstClr val="black"/>
                </a:solidFill>
                <a:latin typeface="Calibri"/>
                <a:cs typeface="Calibri"/>
              </a:rPr>
              <a:t>Aanmelden</a:t>
            </a:r>
            <a:r>
              <a:rPr lang="en-US" sz="3000">
                <a:solidFill>
                  <a:prstClr val="black"/>
                </a:solidFill>
                <a:latin typeface="Calibri"/>
                <a:cs typeface="Calibri"/>
              </a:rPr>
              <a:t> via de website </a:t>
            </a:r>
          </a:p>
          <a:p>
            <a:pPr marL="0" indent="0" defTabSz="685800">
              <a:lnSpc>
                <a:spcPct val="110000"/>
              </a:lnSpc>
              <a:buNone/>
            </a:pPr>
            <a:endParaRPr lang="en-US" sz="300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000">
                <a:solidFill>
                  <a:prstClr val="black"/>
                </a:solidFill>
                <a:latin typeface="Calibri"/>
                <a:cs typeface="Calibri"/>
              </a:rPr>
              <a:t>GEO Battle				17 </a:t>
            </a:r>
            <a:r>
              <a:rPr lang="en-US" sz="3000" err="1">
                <a:solidFill>
                  <a:prstClr val="black"/>
                </a:solidFill>
                <a:latin typeface="Calibri"/>
                <a:cs typeface="Calibri"/>
              </a:rPr>
              <a:t>Januari</a:t>
            </a:r>
            <a:br>
              <a:rPr lang="en-US" sz="300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en-US" sz="3000">
                <a:solidFill>
                  <a:prstClr val="black"/>
                </a:solidFill>
                <a:latin typeface="Calibri"/>
                <a:cs typeface="Calibri"/>
              </a:rPr>
              <a:t>						</a:t>
            </a:r>
            <a:r>
              <a:rPr lang="en-US" sz="3000" err="1">
                <a:solidFill>
                  <a:prstClr val="black"/>
                </a:solidFill>
                <a:latin typeface="Calibri"/>
                <a:cs typeface="Calibri"/>
              </a:rPr>
              <a:t>Aanmelden</a:t>
            </a:r>
            <a:r>
              <a:rPr lang="en-US" sz="3000">
                <a:solidFill>
                  <a:prstClr val="black"/>
                </a:solidFill>
                <a:latin typeface="Calibri"/>
                <a:cs typeface="Calibri"/>
              </a:rPr>
              <a:t> via de website met </a:t>
            </a:r>
            <a:r>
              <a:rPr lang="en-US" sz="3000" err="1">
                <a:solidFill>
                  <a:prstClr val="black"/>
                </a:solidFill>
                <a:latin typeface="Calibri"/>
                <a:cs typeface="Calibri"/>
              </a:rPr>
              <a:t>een</a:t>
            </a:r>
            <a:r>
              <a:rPr lang="en-US" sz="300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3000" err="1">
                <a:solidFill>
                  <a:prstClr val="black"/>
                </a:solidFill>
                <a:latin typeface="Calibri"/>
                <a:cs typeface="Calibri"/>
              </a:rPr>
              <a:t>groepje</a:t>
            </a:r>
            <a:r>
              <a:rPr lang="en-US" sz="3000">
                <a:solidFill>
                  <a:prstClr val="black"/>
                </a:solidFill>
                <a:latin typeface="Calibri"/>
                <a:cs typeface="Calibri"/>
              </a:rPr>
              <a:t> (</a:t>
            </a:r>
            <a:r>
              <a:rPr lang="en-US" sz="3000" err="1">
                <a:solidFill>
                  <a:prstClr val="black"/>
                </a:solidFill>
                <a:latin typeface="Calibri"/>
                <a:cs typeface="Calibri"/>
              </a:rPr>
              <a:t>meer</a:t>
            </a:r>
            <a:r>
              <a:rPr lang="en-US" sz="3000">
                <a:solidFill>
                  <a:prstClr val="black"/>
                </a:solidFill>
                <a:latin typeface="Calibri"/>
                <a:cs typeface="Calibri"/>
              </a:rPr>
              <a:t> info 						</a:t>
            </a:r>
            <a:r>
              <a:rPr lang="en-US" sz="3000" err="1">
                <a:solidFill>
                  <a:prstClr val="black"/>
                </a:solidFill>
                <a:latin typeface="Calibri"/>
                <a:cs typeface="Calibri"/>
              </a:rPr>
              <a:t>volgt</a:t>
            </a:r>
            <a:r>
              <a:rPr lang="en-US" sz="3000">
                <a:solidFill>
                  <a:prstClr val="black"/>
                </a:solidFill>
                <a:latin typeface="Calibri"/>
                <a:cs typeface="Calibri"/>
              </a:rPr>
              <a:t>)</a:t>
            </a:r>
          </a:p>
          <a:p>
            <a:pPr marL="0" indent="0" defTabSz="685800">
              <a:lnSpc>
                <a:spcPct val="110000"/>
              </a:lnSpc>
              <a:buNone/>
            </a:pPr>
            <a:endParaRPr lang="en-US" sz="300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nl-NL" sz="3000">
                <a:solidFill>
                  <a:prstClr val="black"/>
                </a:solidFill>
                <a:latin typeface="Calibri"/>
                <a:cs typeface="Calibri"/>
              </a:rPr>
              <a:t>Open dag				27 Januari van 09.00u </a:t>
            </a:r>
            <a:r>
              <a:rPr lang="mr-IN" sz="3000">
                <a:solidFill>
                  <a:prstClr val="black"/>
                </a:solidFill>
                <a:latin typeface="Calibri"/>
                <a:cs typeface="Calibri"/>
              </a:rPr>
              <a:t>–</a:t>
            </a:r>
            <a:r>
              <a:rPr lang="nl-NL" sz="3000">
                <a:solidFill>
                  <a:prstClr val="black"/>
                </a:solidFill>
                <a:latin typeface="Calibri"/>
                <a:cs typeface="Calibri"/>
              </a:rPr>
              <a:t> 13.00u</a:t>
            </a:r>
          </a:p>
          <a:p>
            <a:pPr marL="0" indent="0" defTabSz="685800">
              <a:lnSpc>
                <a:spcPct val="110000"/>
              </a:lnSpc>
              <a:buNone/>
            </a:pPr>
            <a:endParaRPr lang="nl-NL" sz="300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nl-NL" sz="3000">
                <a:solidFill>
                  <a:prstClr val="black"/>
                </a:solidFill>
                <a:latin typeface="Calibri"/>
                <a:cs typeface="Calibri"/>
              </a:rPr>
              <a:t>Aanmeldweek     		25 – 31 Maart (meer info volgt)</a:t>
            </a:r>
          </a:p>
        </p:txBody>
      </p:sp>
      <p:pic>
        <p:nvPicPr>
          <p:cNvPr id="7" name="Afbeelding 6" descr="WD-samenwerken.png">
            <a:extLst>
              <a:ext uri="{FF2B5EF4-FFF2-40B4-BE49-F238E27FC236}">
                <a16:creationId xmlns:a16="http://schemas.microsoft.com/office/drawing/2014/main" id="{4E06953F-66C6-A38B-4D09-39AFEA7A7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2" y="4048228"/>
            <a:ext cx="2546492" cy="1956627"/>
          </a:xfrm>
          <a:prstGeom prst="rect">
            <a:avLst/>
          </a:prstGeom>
        </p:spPr>
      </p:pic>
      <p:pic>
        <p:nvPicPr>
          <p:cNvPr id="8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79180920-0F89-0C79-D814-F7F87DE29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862" y="2433509"/>
            <a:ext cx="2724078" cy="195564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893CCBD-771C-216D-CC83-B557026DE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91885" y="7763806"/>
            <a:ext cx="4334631" cy="23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8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9221048" y="0"/>
            <a:ext cx="9066952" cy="10242324"/>
            <a:chOff x="0" y="0"/>
            <a:chExt cx="3240193" cy="3660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40193" cy="3660228"/>
            </a:xfrm>
            <a:custGeom>
              <a:avLst/>
              <a:gdLst/>
              <a:ahLst/>
              <a:cxnLst/>
              <a:rect l="l" t="t" r="r" b="b"/>
              <a:pathLst>
                <a:path w="3240193" h="3660228">
                  <a:moveTo>
                    <a:pt x="0" y="0"/>
                  </a:moveTo>
                  <a:lnTo>
                    <a:pt x="3240193" y="0"/>
                  </a:lnTo>
                  <a:lnTo>
                    <a:pt x="3240193" y="3660228"/>
                  </a:lnTo>
                  <a:lnTo>
                    <a:pt x="0" y="3660228"/>
                  </a:ln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0321" t="88081" r="10321" b="4034"/>
          <a:stretch>
            <a:fillRect/>
          </a:stretch>
        </p:blipFill>
        <p:spPr>
          <a:xfrm>
            <a:off x="9589222" y="8554758"/>
            <a:ext cx="8330603" cy="117055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589222" y="2009121"/>
            <a:ext cx="8550592" cy="519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en-US" sz="4800" b="1" spc="295">
              <a:solidFill>
                <a:srgbClr val="CA2345"/>
              </a:solidFill>
              <a:latin typeface="+mj-lt"/>
              <a:ea typeface="Arialle" panose="020B0604020202020204" charset="0"/>
              <a:cs typeface="Arialle" panose="020B0604020202020204" charset="0"/>
            </a:endParaRPr>
          </a:p>
          <a:p>
            <a:endParaRPr lang="en-US" sz="4800" spc="295">
              <a:solidFill>
                <a:srgbClr val="CA2345"/>
              </a:solidFill>
              <a:latin typeface="+mj-lt"/>
              <a:ea typeface="Arialle" panose="020B0604020202020204" charset="0"/>
              <a:cs typeface="Arialle" panose="020B0604020202020204" charset="0"/>
            </a:endParaRPr>
          </a:p>
          <a:p>
            <a:r>
              <a:rPr lang="nl-NL" sz="4800">
                <a:latin typeface="+mj-lt"/>
                <a:ea typeface="Arialle" panose="020B0604020202020204" charset="0"/>
                <a:cs typeface="Arialle" panose="020B0604020202020204" charset="0"/>
              </a:rPr>
              <a:t>Over havo/vwo en vwo-brugklas in het algemeen of specifieke vragen mail naar KNB@sgweredi.nl</a:t>
            </a:r>
          </a:p>
          <a:p>
            <a:pPr>
              <a:lnSpc>
                <a:spcPts val="6490"/>
              </a:lnSpc>
            </a:pPr>
            <a:endParaRPr lang="en-US" sz="4800" spc="295">
              <a:solidFill>
                <a:srgbClr val="CA2345"/>
              </a:solidFill>
              <a:latin typeface="+mj-lt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8CBABA5-467E-DDE9-9252-53111EB72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82" y="3619500"/>
            <a:ext cx="6917120" cy="51435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DEA628E1-8DCC-8F67-48C6-E64901CEF0B9}"/>
              </a:ext>
            </a:extLst>
          </p:cNvPr>
          <p:cNvSpPr txBox="1"/>
          <p:nvPr/>
        </p:nvSpPr>
        <p:spPr>
          <a:xfrm>
            <a:off x="1161813" y="2275362"/>
            <a:ext cx="18268951" cy="754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000" b="1" spc="399">
                <a:latin typeface="Nunito Bold Bold"/>
              </a:rPr>
              <a:t>VRAGEN?         </a:t>
            </a:r>
            <a:r>
              <a:rPr lang="en-US" sz="6000" b="1" spc="399">
                <a:solidFill>
                  <a:srgbClr val="CA2345"/>
                </a:solidFill>
                <a:latin typeface="Nunito Bold Bold"/>
              </a:rPr>
              <a:t>GRAAG TOT ZIENS!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19E27FC-3BDA-5267-CB55-771CEBEA9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79A0B94E-209C-8E5B-791D-A654B3C0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F28F4D3B-F833-6481-DB5E-A153BA22C6CA}"/>
              </a:ext>
            </a:extLst>
          </p:cNvPr>
          <p:cNvGrpSpPr/>
          <p:nvPr/>
        </p:nvGrpSpPr>
        <p:grpSpPr>
          <a:xfrm>
            <a:off x="164285" y="2653442"/>
            <a:ext cx="6993756" cy="1810295"/>
            <a:chOff x="0" y="0"/>
            <a:chExt cx="2551341" cy="660400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5173FBAD-4096-3ED9-BAA8-EF1EF50292F3}"/>
                </a:ext>
              </a:extLst>
            </p:cNvPr>
            <p:cNvSpPr/>
            <p:nvPr/>
          </p:nvSpPr>
          <p:spPr>
            <a:xfrm>
              <a:off x="0" y="0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30">
            <a:extLst>
              <a:ext uri="{FF2B5EF4-FFF2-40B4-BE49-F238E27FC236}">
                <a16:creationId xmlns:a16="http://schemas.microsoft.com/office/drawing/2014/main" id="{3A95EA51-2FF4-5639-4250-237204834A81}"/>
              </a:ext>
            </a:extLst>
          </p:cNvPr>
          <p:cNvSpPr txBox="1"/>
          <p:nvPr/>
        </p:nvSpPr>
        <p:spPr>
          <a:xfrm>
            <a:off x="881387" y="3390628"/>
            <a:ext cx="5550063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371600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unito Bold"/>
              </a:rPr>
              <a:t>WD3: aula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23BFD24B-163C-F976-A945-E6D851CB29CB}"/>
              </a:ext>
            </a:extLst>
          </p:cNvPr>
          <p:cNvGrpSpPr/>
          <p:nvPr/>
        </p:nvGrpSpPr>
        <p:grpSpPr>
          <a:xfrm>
            <a:off x="164285" y="4872351"/>
            <a:ext cx="6993756" cy="1810295"/>
            <a:chOff x="-45134" y="-400526"/>
            <a:chExt cx="2551341" cy="6604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C65F435C-F4F2-62CB-ACD7-3ECCBD0A05F9}"/>
                </a:ext>
              </a:extLst>
            </p:cNvPr>
            <p:cNvSpPr/>
            <p:nvPr/>
          </p:nvSpPr>
          <p:spPr>
            <a:xfrm>
              <a:off x="-45134" y="-400526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2681C8-6A02-A0AD-CAFF-855347A86562}"/>
              </a:ext>
            </a:extLst>
          </p:cNvPr>
          <p:cNvGrpSpPr/>
          <p:nvPr/>
        </p:nvGrpSpPr>
        <p:grpSpPr>
          <a:xfrm>
            <a:off x="164285" y="7053533"/>
            <a:ext cx="6993756" cy="1810295"/>
            <a:chOff x="-105414" y="-732338"/>
            <a:chExt cx="2551341" cy="6604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001A3F2-8F21-2E18-04E3-B6E69EE8EE96}"/>
                </a:ext>
              </a:extLst>
            </p:cNvPr>
            <p:cNvSpPr/>
            <p:nvPr/>
          </p:nvSpPr>
          <p:spPr>
            <a:xfrm>
              <a:off x="-105414" y="-732338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E4B72D17-F208-F114-DD33-80890C30191C}"/>
              </a:ext>
            </a:extLst>
          </p:cNvPr>
          <p:cNvGrpSpPr/>
          <p:nvPr/>
        </p:nvGrpSpPr>
        <p:grpSpPr>
          <a:xfrm>
            <a:off x="11148938" y="2597231"/>
            <a:ext cx="6993756" cy="1810295"/>
            <a:chOff x="0" y="0"/>
            <a:chExt cx="2551341" cy="660400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A5D378C1-D5C9-9069-13EF-9C664782A811}"/>
                </a:ext>
              </a:extLst>
            </p:cNvPr>
            <p:cNvSpPr/>
            <p:nvPr/>
          </p:nvSpPr>
          <p:spPr>
            <a:xfrm>
              <a:off x="0" y="0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A8CB3EA7-18C5-19AD-4320-0C817C782B56}"/>
              </a:ext>
            </a:extLst>
          </p:cNvPr>
          <p:cNvGrpSpPr/>
          <p:nvPr/>
        </p:nvGrpSpPr>
        <p:grpSpPr>
          <a:xfrm>
            <a:off x="11148938" y="4837133"/>
            <a:ext cx="6993756" cy="1810295"/>
            <a:chOff x="0" y="0"/>
            <a:chExt cx="2551341" cy="660400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A88702D-9090-C552-BD4C-27A02239AE55}"/>
                </a:ext>
              </a:extLst>
            </p:cNvPr>
            <p:cNvSpPr/>
            <p:nvPr/>
          </p:nvSpPr>
          <p:spPr>
            <a:xfrm>
              <a:off x="0" y="0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D947ADDC-04C2-9E19-51E2-1AF71EFC18E9}"/>
              </a:ext>
            </a:extLst>
          </p:cNvPr>
          <p:cNvGrpSpPr/>
          <p:nvPr/>
        </p:nvGrpSpPr>
        <p:grpSpPr>
          <a:xfrm>
            <a:off x="11148938" y="7093464"/>
            <a:ext cx="6993756" cy="1810295"/>
            <a:chOff x="0" y="0"/>
            <a:chExt cx="2551341" cy="66040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598F963F-EE5B-1D6E-2A70-867B01AE6C96}"/>
                </a:ext>
              </a:extLst>
            </p:cNvPr>
            <p:cNvSpPr/>
            <p:nvPr/>
          </p:nvSpPr>
          <p:spPr>
            <a:xfrm>
              <a:off x="0" y="0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TextBox 31">
            <a:extLst>
              <a:ext uri="{FF2B5EF4-FFF2-40B4-BE49-F238E27FC236}">
                <a16:creationId xmlns:a16="http://schemas.microsoft.com/office/drawing/2014/main" id="{641DB541-E405-04E9-513C-582CE056DBB7}"/>
              </a:ext>
            </a:extLst>
          </p:cNvPr>
          <p:cNvSpPr txBox="1"/>
          <p:nvPr/>
        </p:nvSpPr>
        <p:spPr>
          <a:xfrm>
            <a:off x="881387" y="5531709"/>
            <a:ext cx="5550063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371600">
              <a:lnSpc>
                <a:spcPts val="4200"/>
              </a:lnSpc>
            </a:pPr>
            <a:r>
              <a:rPr lang="en-US" sz="3000" err="1">
                <a:solidFill>
                  <a:srgbClr val="000000"/>
                </a:solidFill>
                <a:latin typeface="Nunito Bold"/>
              </a:rPr>
              <a:t>Havo</a:t>
            </a:r>
            <a:r>
              <a:rPr lang="en-US" sz="3000">
                <a:solidFill>
                  <a:srgbClr val="000000"/>
                </a:solidFill>
                <a:latin typeface="Nunito Bold"/>
              </a:rPr>
              <a:t>/</a:t>
            </a:r>
            <a:r>
              <a:rPr lang="en-US" sz="3000" err="1">
                <a:solidFill>
                  <a:srgbClr val="000000"/>
                </a:solidFill>
                <a:latin typeface="Nunito Bold"/>
              </a:rPr>
              <a:t>vwo</a:t>
            </a:r>
            <a:r>
              <a:rPr lang="en-US" sz="3000">
                <a:solidFill>
                  <a:srgbClr val="000000"/>
                </a:solidFill>
                <a:latin typeface="Nunito Bold"/>
              </a:rPr>
              <a:t>: 1.03 + 1.05</a:t>
            </a: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351A47CF-DB3E-801F-504E-7920F72F2DEB}"/>
              </a:ext>
            </a:extLst>
          </p:cNvPr>
          <p:cNvSpPr txBox="1"/>
          <p:nvPr/>
        </p:nvSpPr>
        <p:spPr>
          <a:xfrm>
            <a:off x="881386" y="7486419"/>
            <a:ext cx="5550063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371600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unito Bold"/>
              </a:rPr>
              <a:t>Atheneum/gymnasium: 1.07</a:t>
            </a: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9C7553E6-0A91-EC4F-72BD-3691A97998B1}"/>
              </a:ext>
            </a:extLst>
          </p:cNvPr>
          <p:cNvSpPr txBox="1"/>
          <p:nvPr/>
        </p:nvSpPr>
        <p:spPr>
          <a:xfrm>
            <a:off x="9561139" y="3320811"/>
            <a:ext cx="6424679" cy="105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1371600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unito Bold"/>
              </a:rPr>
              <a:t>Basis/</a:t>
            </a:r>
            <a:r>
              <a:rPr lang="en-US" sz="3000" err="1">
                <a:solidFill>
                  <a:srgbClr val="000000"/>
                </a:solidFill>
                <a:latin typeface="Nunito Bold"/>
              </a:rPr>
              <a:t>kader</a:t>
            </a:r>
            <a:r>
              <a:rPr lang="en-US" sz="3000">
                <a:solidFill>
                  <a:srgbClr val="000000"/>
                </a:solidFill>
                <a:latin typeface="Nunito Bold"/>
              </a:rPr>
              <a:t> 1.08</a:t>
            </a:r>
          </a:p>
          <a:p>
            <a:pPr algn="r" defTabSz="1371600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Nunito Bold"/>
            </a:endParaRPr>
          </a:p>
        </p:txBody>
      </p:sp>
      <p:sp>
        <p:nvSpPr>
          <p:cNvPr id="24" name="TextBox 34">
            <a:extLst>
              <a:ext uri="{FF2B5EF4-FFF2-40B4-BE49-F238E27FC236}">
                <a16:creationId xmlns:a16="http://schemas.microsoft.com/office/drawing/2014/main" id="{82FABCAA-02ED-34FC-5907-E0C3B42465D6}"/>
              </a:ext>
            </a:extLst>
          </p:cNvPr>
          <p:cNvSpPr txBox="1"/>
          <p:nvPr/>
        </p:nvSpPr>
        <p:spPr>
          <a:xfrm>
            <a:off x="11714760" y="5607525"/>
            <a:ext cx="4145100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1371600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unito Bold"/>
              </a:rPr>
              <a:t>Kader/</a:t>
            </a:r>
            <a:r>
              <a:rPr lang="en-US" sz="3000" err="1">
                <a:solidFill>
                  <a:srgbClr val="000000"/>
                </a:solidFill>
                <a:latin typeface="Nunito Bold"/>
              </a:rPr>
              <a:t>gt</a:t>
            </a:r>
            <a:r>
              <a:rPr lang="en-US" sz="3000">
                <a:solidFill>
                  <a:srgbClr val="000000"/>
                </a:solidFill>
                <a:latin typeface="Nunito Bold"/>
              </a:rPr>
              <a:t>:  1.20</a:t>
            </a:r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C787C308-F02F-D3E8-5575-984F3FA7D587}"/>
              </a:ext>
            </a:extLst>
          </p:cNvPr>
          <p:cNvSpPr txBox="1"/>
          <p:nvPr/>
        </p:nvSpPr>
        <p:spPr>
          <a:xfrm>
            <a:off x="11572226" y="7695284"/>
            <a:ext cx="4145100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1371600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unito Bold"/>
              </a:rPr>
              <a:t>Gt/</a:t>
            </a:r>
            <a:r>
              <a:rPr lang="en-US" sz="3000" err="1">
                <a:solidFill>
                  <a:srgbClr val="000000"/>
                </a:solidFill>
                <a:latin typeface="Nunito Bold"/>
              </a:rPr>
              <a:t>havo</a:t>
            </a:r>
            <a:r>
              <a:rPr lang="en-US" sz="3000">
                <a:solidFill>
                  <a:srgbClr val="000000"/>
                </a:solidFill>
                <a:latin typeface="Nunito Bold"/>
              </a:rPr>
              <a:t>:  1.14</a:t>
            </a:r>
          </a:p>
        </p:txBody>
      </p:sp>
      <p:sp>
        <p:nvSpPr>
          <p:cNvPr id="26" name="Titel 2">
            <a:extLst>
              <a:ext uri="{FF2B5EF4-FFF2-40B4-BE49-F238E27FC236}">
                <a16:creationId xmlns:a16="http://schemas.microsoft.com/office/drawing/2014/main" id="{BF952D1B-EEEE-A5C7-4801-E106C2B2DB2D}"/>
              </a:ext>
            </a:extLst>
          </p:cNvPr>
          <p:cNvSpPr txBox="1">
            <a:spLocks/>
          </p:cNvSpPr>
          <p:nvPr/>
        </p:nvSpPr>
        <p:spPr>
          <a:xfrm>
            <a:off x="4150523" y="9156951"/>
            <a:ext cx="9986954" cy="13077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6000" b="1" err="1">
                <a:latin typeface="Nunito" pitchFamily="2" charset="0"/>
              </a:rPr>
              <a:t>Presentaties</a:t>
            </a:r>
            <a:endParaRPr lang="nl-NL" sz="6000" b="1">
              <a:latin typeface="Nunito" pitchFamily="2" charset="0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BE8E8B5F-3B00-8EF7-D080-5DC103225A1E}"/>
              </a:ext>
            </a:extLst>
          </p:cNvPr>
          <p:cNvSpPr txBox="1"/>
          <p:nvPr/>
        </p:nvSpPr>
        <p:spPr>
          <a:xfrm>
            <a:off x="6628025" y="5093020"/>
            <a:ext cx="4911424" cy="1590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10000"/>
              </a:lnSpc>
            </a:pPr>
            <a:r>
              <a:rPr lang="nl-NL" sz="3000">
                <a:solidFill>
                  <a:srgbClr val="000000"/>
                </a:solidFill>
                <a:latin typeface="Calibri"/>
                <a:cs typeface="Calibri"/>
              </a:rPr>
              <a:t>Ronde 1: 19.15 uur</a:t>
            </a:r>
          </a:p>
          <a:p>
            <a:pPr algn="ctr" defTabSz="1371600">
              <a:lnSpc>
                <a:spcPct val="110000"/>
              </a:lnSpc>
            </a:pPr>
            <a:r>
              <a:rPr lang="nl-NL" sz="3000">
                <a:solidFill>
                  <a:srgbClr val="000000"/>
                </a:solidFill>
                <a:latin typeface="Calibri"/>
                <a:cs typeface="Calibri"/>
              </a:rPr>
              <a:t>Pauze: 20.00 uur</a:t>
            </a:r>
          </a:p>
          <a:p>
            <a:pPr algn="ctr" defTabSz="1371600">
              <a:lnSpc>
                <a:spcPct val="110000"/>
              </a:lnSpc>
            </a:pPr>
            <a:r>
              <a:rPr lang="nl-NL" sz="3000">
                <a:solidFill>
                  <a:srgbClr val="000000"/>
                </a:solidFill>
                <a:latin typeface="Calibri"/>
                <a:cs typeface="Calibri"/>
              </a:rPr>
              <a:t>Ronde 2: 20.15 uur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A3EB17E-A64A-C520-9BCC-75433688C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1" cy="234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7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98682" cy="10287000"/>
            <a:chOff x="0" y="0"/>
            <a:chExt cx="1896493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96493" cy="3752726"/>
            </a:xfrm>
            <a:custGeom>
              <a:avLst/>
              <a:gdLst/>
              <a:ahLst/>
              <a:cxnLst/>
              <a:rect l="l" t="t" r="r" b="b"/>
              <a:pathLst>
                <a:path w="1896493" h="3752726">
                  <a:moveTo>
                    <a:pt x="0" y="0"/>
                  </a:moveTo>
                  <a:lnTo>
                    <a:pt x="1896493" y="0"/>
                  </a:lnTo>
                  <a:lnTo>
                    <a:pt x="1896493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346375" y="2989064"/>
            <a:ext cx="1064347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4000">
                <a:latin typeface="+mj-lt"/>
                <a:cs typeface="Arial"/>
              </a:rPr>
              <a:t>Leerlingen op HV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4000">
                <a:latin typeface="+mj-lt"/>
                <a:cs typeface="Arial"/>
              </a:rPr>
              <a:t>Onze visie en werkwijze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4000">
                <a:latin typeface="+mj-lt"/>
                <a:cs typeface="Arial"/>
              </a:rPr>
              <a:t>Extra ondersteuning voor de leerling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4000">
                <a:latin typeface="+mj-lt"/>
                <a:cs typeface="Arial"/>
              </a:rPr>
              <a:t>Leerlingen aan het woord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4000">
                <a:latin typeface="+mj-lt"/>
                <a:cs typeface="Arial"/>
              </a:rPr>
              <a:t>Tweejarige brugklas en keuzes maken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4000">
                <a:latin typeface="+mj-lt"/>
                <a:cs typeface="Arial"/>
              </a:rPr>
              <a:t>Praktische zaken, plaatsing, belangrijke data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38295" y="9246834"/>
            <a:ext cx="1661046" cy="166104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154627" y="-1107654"/>
            <a:ext cx="3171130" cy="317113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A2345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5" name="TextBox 16">
            <a:extLst>
              <a:ext uri="{FF2B5EF4-FFF2-40B4-BE49-F238E27FC236}">
                <a16:creationId xmlns:a16="http://schemas.microsoft.com/office/drawing/2014/main" id="{4BF120AE-F43C-53F2-C743-7E552F123C6F}"/>
              </a:ext>
            </a:extLst>
          </p:cNvPr>
          <p:cNvSpPr txBox="1"/>
          <p:nvPr/>
        </p:nvSpPr>
        <p:spPr>
          <a:xfrm>
            <a:off x="9525" y="651178"/>
            <a:ext cx="18268951" cy="754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000" b="1" spc="399">
                <a:latin typeface="Nunito Bold Bold"/>
              </a:rPr>
              <a:t>INHOUD</a:t>
            </a:r>
            <a:endParaRPr lang="en-US" sz="6600" b="1" spc="399">
              <a:latin typeface="Nunito Bold Bold"/>
            </a:endParaRPr>
          </a:p>
        </p:txBody>
      </p:sp>
      <p:pic>
        <p:nvPicPr>
          <p:cNvPr id="14" name="Graphic 13" descr="Rugzak met stapel boeken en peer">
            <a:extLst>
              <a:ext uri="{FF2B5EF4-FFF2-40B4-BE49-F238E27FC236}">
                <a16:creationId xmlns:a16="http://schemas.microsoft.com/office/drawing/2014/main" id="{AFB73FC4-36B4-8C63-C5EA-91D074632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2" y="1735304"/>
            <a:ext cx="7105878" cy="710587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67EC454-3CFB-E105-7A7A-2DF1652C3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">
            <a:extLst>
              <a:ext uri="{FF2B5EF4-FFF2-40B4-BE49-F238E27FC236}">
                <a16:creationId xmlns:a16="http://schemas.microsoft.com/office/drawing/2014/main" id="{DFAF927B-DB46-4A3C-858C-194AD46F9972}"/>
              </a:ext>
            </a:extLst>
          </p:cNvPr>
          <p:cNvSpPr txBox="1">
            <a:spLocks/>
          </p:cNvSpPr>
          <p:nvPr/>
        </p:nvSpPr>
        <p:spPr>
          <a:xfrm>
            <a:off x="3054333" y="189179"/>
            <a:ext cx="14922533" cy="13077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6600" b="1">
                <a:latin typeface="Nunito Bold Bold" panose="020B0604020202020204" charset="0"/>
              </a:rPr>
              <a:t>D</a:t>
            </a:r>
            <a:r>
              <a:rPr lang="nl-NL" sz="6600" b="1">
                <a:latin typeface="Nunito Bold Bold" panose="020B0604020202020204" charset="0"/>
              </a:rPr>
              <a:t>E BRUGKLAS: HET GEBOUW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9A0B94E-209C-8E5B-791D-A654B3C0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908796D-AF67-73C7-9C32-5068CF60D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48" y="1633712"/>
            <a:ext cx="13029981" cy="6401307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5C2138F-C813-0707-828C-C45CD75B9D24}"/>
              </a:ext>
            </a:extLst>
          </p:cNvPr>
          <p:cNvSpPr txBox="1">
            <a:spLocks/>
          </p:cNvSpPr>
          <p:nvPr/>
        </p:nvSpPr>
        <p:spPr>
          <a:xfrm>
            <a:off x="2314289" y="8110155"/>
            <a:ext cx="13728300" cy="1809462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nl-NL" sz="3000">
                <a:solidFill>
                  <a:prstClr val="black"/>
                </a:solidFill>
                <a:latin typeface="Calibri"/>
                <a:cs typeface="Calibri"/>
              </a:rPr>
              <a:t>Alle brugklassers                   </a:t>
            </a:r>
            <a:r>
              <a:rPr lang="nl-NL" sz="3000">
                <a:solidFill>
                  <a:prstClr val="black"/>
                </a:solidFill>
                <a:latin typeface="Calibri"/>
                <a:cs typeface="Calibri"/>
                <a:sym typeface="Wingdings" panose="05000000000000000000" pitchFamily="2" charset="2"/>
              </a:rPr>
              <a:t> Alle niveaus                  2 jaar                 1 plek  </a:t>
            </a:r>
            <a:endParaRPr lang="nl-NL" sz="3000">
              <a:solidFill>
                <a:prstClr val="black"/>
              </a:solidFill>
              <a:latin typeface="Calibri"/>
              <a:cs typeface="Calibri"/>
            </a:endParaRPr>
          </a:p>
          <a:p>
            <a:pPr marL="0" indent="0" algn="ctr" defTabSz="685800">
              <a:buNone/>
            </a:pPr>
            <a:r>
              <a:rPr lang="nl-NL" sz="3000">
                <a:solidFill>
                  <a:prstClr val="black"/>
                </a:solidFill>
                <a:latin typeface="Calibri"/>
                <a:cs typeface="Calibri"/>
              </a:rPr>
              <a:t>     		</a:t>
            </a:r>
          </a:p>
          <a:p>
            <a:pPr marL="0" indent="0" algn="ctr" defTabSz="685800">
              <a:buNone/>
            </a:pPr>
            <a:r>
              <a:rPr lang="nl-NL" sz="3000">
                <a:solidFill>
                  <a:prstClr val="black"/>
                </a:solidFill>
                <a:latin typeface="Calibri"/>
                <a:cs typeface="Calibri"/>
              </a:rPr>
              <a:t> vmbo basis  - vmbo kader - vmbo </a:t>
            </a:r>
            <a:r>
              <a:rPr lang="nl-NL" sz="3000" err="1">
                <a:solidFill>
                  <a:prstClr val="black"/>
                </a:solidFill>
                <a:latin typeface="Calibri"/>
                <a:cs typeface="Calibri"/>
              </a:rPr>
              <a:t>gt</a:t>
            </a:r>
            <a:r>
              <a:rPr lang="nl-NL" sz="3000">
                <a:solidFill>
                  <a:prstClr val="black"/>
                </a:solidFill>
                <a:latin typeface="Calibri"/>
                <a:cs typeface="Calibri"/>
              </a:rPr>
              <a:t> - havo – vwo (atheneum &amp; gymnasium)</a:t>
            </a:r>
            <a:endParaRPr lang="nl-NL" sz="300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FDCA91-E292-533D-3007-2331EFC5F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622" y="8035019"/>
            <a:ext cx="1005927" cy="7224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8C26F76-A43F-1F56-A364-EE812F750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2637" y="7999805"/>
            <a:ext cx="1005927" cy="722439"/>
          </a:xfrm>
          <a:prstGeom prst="rect">
            <a:avLst/>
          </a:prstGeom>
        </p:spPr>
      </p:pic>
      <p:pic>
        <p:nvPicPr>
          <p:cNvPr id="7" name="Afbeelding 6" descr="pijl-ppp.png">
            <a:extLst>
              <a:ext uri="{FF2B5EF4-FFF2-40B4-BE49-F238E27FC236}">
                <a16:creationId xmlns:a16="http://schemas.microsoft.com/office/drawing/2014/main" id="{90E079FD-7D71-D5E4-00A3-AF385C7B8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159" y="8031864"/>
            <a:ext cx="1005492" cy="7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0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E_P2_breinenANIMATIE_19.png">
            <a:extLst>
              <a:ext uri="{FF2B5EF4-FFF2-40B4-BE49-F238E27FC236}">
                <a16:creationId xmlns:a16="http://schemas.microsoft.com/office/drawing/2014/main" id="{7782DB22-F08B-4260-ACE9-B5E5D3B5B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57" y="1139483"/>
            <a:ext cx="9933087" cy="88816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BDBDA9C-5037-4A6B-83B0-B350E74454C1}"/>
              </a:ext>
            </a:extLst>
          </p:cNvPr>
          <p:cNvSpPr txBox="1"/>
          <p:nvPr/>
        </p:nvSpPr>
        <p:spPr>
          <a:xfrm>
            <a:off x="3081830" y="6293753"/>
            <a:ext cx="45366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>
                <a:latin typeface="Calibri"/>
                <a:cs typeface="Calibri"/>
              </a:rPr>
              <a:t>Willen werken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C3B5742-E6C8-4C97-9560-2AEB864D67C7}"/>
              </a:ext>
            </a:extLst>
          </p:cNvPr>
          <p:cNvSpPr txBox="1"/>
          <p:nvPr/>
        </p:nvSpPr>
        <p:spPr>
          <a:xfrm>
            <a:off x="11987723" y="1872786"/>
            <a:ext cx="34622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>
                <a:latin typeface="Calibri"/>
                <a:cs typeface="Calibri"/>
              </a:rPr>
              <a:t>Gebruik maken van flexibiliteit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739661E-B07B-4FF8-A5B9-F58484998AAE}"/>
              </a:ext>
            </a:extLst>
          </p:cNvPr>
          <p:cNvSpPr txBox="1"/>
          <p:nvPr/>
        </p:nvSpPr>
        <p:spPr>
          <a:xfrm>
            <a:off x="3970190" y="2450066"/>
            <a:ext cx="45366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>
                <a:latin typeface="Calibri"/>
                <a:cs typeface="Calibri"/>
              </a:rPr>
              <a:t>Intelligentie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085088A-3C97-4322-A074-CE3859FDA2E3}"/>
              </a:ext>
            </a:extLst>
          </p:cNvPr>
          <p:cNvSpPr txBox="1"/>
          <p:nvPr/>
        </p:nvSpPr>
        <p:spPr>
          <a:xfrm>
            <a:off x="3081830" y="7636682"/>
            <a:ext cx="27703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>
                <a:latin typeface="Calibri"/>
                <a:cs typeface="Calibri"/>
              </a:rPr>
              <a:t>Duidelijkheid scheppen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45250E4-6FE6-4C15-B1BB-01BC3F93ECD8}"/>
              </a:ext>
            </a:extLst>
          </p:cNvPr>
          <p:cNvSpPr txBox="1"/>
          <p:nvPr/>
        </p:nvSpPr>
        <p:spPr>
          <a:xfrm>
            <a:off x="12937836" y="4543335"/>
            <a:ext cx="30641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>
                <a:latin typeface="Calibri"/>
                <a:cs typeface="Calibri"/>
              </a:rPr>
              <a:t>Brede interesse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4BD2061-6014-4F1A-A3A9-972CFB8CB682}"/>
              </a:ext>
            </a:extLst>
          </p:cNvPr>
          <p:cNvSpPr txBox="1"/>
          <p:nvPr/>
        </p:nvSpPr>
        <p:spPr>
          <a:xfrm>
            <a:off x="12220930" y="7336599"/>
            <a:ext cx="45366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>
                <a:latin typeface="Calibri"/>
                <a:cs typeface="Calibri"/>
              </a:rPr>
              <a:t>Betrokkenheid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B98DC9F-C805-4E56-890E-12F629DB1E6A}"/>
              </a:ext>
            </a:extLst>
          </p:cNvPr>
          <p:cNvSpPr txBox="1"/>
          <p:nvPr/>
        </p:nvSpPr>
        <p:spPr>
          <a:xfrm>
            <a:off x="2863142" y="3935191"/>
            <a:ext cx="2770332" cy="15234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>
                <a:latin typeface="Calibri"/>
                <a:cs typeface="Calibri"/>
              </a:rPr>
              <a:t>Verschillen tussen leerlingen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C3BD452-04AF-462C-9EEC-8A2F2A91A93A}"/>
              </a:ext>
            </a:extLst>
          </p:cNvPr>
          <p:cNvSpPr txBox="1"/>
          <p:nvPr/>
        </p:nvSpPr>
        <p:spPr>
          <a:xfrm>
            <a:off x="9451501" y="8891310"/>
            <a:ext cx="45366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816422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>
                <a:latin typeface="Calibri"/>
                <a:cs typeface="Calibri"/>
              </a:rPr>
              <a:t>Nieuwe zaken aanbieden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87349617-01CC-2C47-12EB-A356BFC07211}"/>
              </a:ext>
            </a:extLst>
          </p:cNvPr>
          <p:cNvSpPr txBox="1"/>
          <p:nvPr/>
        </p:nvSpPr>
        <p:spPr>
          <a:xfrm>
            <a:off x="3396343" y="556734"/>
            <a:ext cx="14882132" cy="754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b="1" spc="399">
                <a:latin typeface="Nunito Bold Bold"/>
              </a:rPr>
              <a:t>LES AAN EEN HV-LEERLING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9916641-3131-48E2-5A87-5E531FC62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59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70047">
            <a:off x="1740575" y="-436621"/>
            <a:ext cx="2498452" cy="11183672"/>
            <a:chOff x="0" y="0"/>
            <a:chExt cx="911442" cy="4079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1442" cy="4079834"/>
            </a:xfrm>
            <a:custGeom>
              <a:avLst/>
              <a:gdLst/>
              <a:ahLst/>
              <a:cxnLst/>
              <a:rect l="l" t="t" r="r" b="b"/>
              <a:pathLst>
                <a:path w="911442" h="4079834">
                  <a:moveTo>
                    <a:pt x="0" y="0"/>
                  </a:moveTo>
                  <a:lnTo>
                    <a:pt x="911442" y="0"/>
                  </a:lnTo>
                  <a:lnTo>
                    <a:pt x="911442" y="4079834"/>
                  </a:lnTo>
                  <a:lnTo>
                    <a:pt x="0" y="4079834"/>
                  </a:lnTo>
                  <a:close/>
                </a:path>
              </a:pathLst>
            </a:custGeom>
            <a:solidFill>
              <a:srgbClr val="CA2345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205265" y="-99762"/>
            <a:ext cx="5246370" cy="417760"/>
            <a:chOff x="0" y="0"/>
            <a:chExt cx="1913890" cy="152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52400"/>
            </a:xfrm>
            <a:custGeom>
              <a:avLst/>
              <a:gdLst/>
              <a:ahLst/>
              <a:cxnLst/>
              <a:rect l="l" t="t" r="r" b="b"/>
              <a:pathLst>
                <a:path w="1913890" h="152400">
                  <a:moveTo>
                    <a:pt x="0" y="0"/>
                  </a:moveTo>
                  <a:lnTo>
                    <a:pt x="1913890" y="0"/>
                  </a:lnTo>
                  <a:lnTo>
                    <a:pt x="191389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9BA0A5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24890" y="997566"/>
            <a:ext cx="7975924" cy="752594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213271" y="2168979"/>
            <a:ext cx="9878786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Elke klas twee vaste mentoren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Aandacht voor executieve functies zoals</a:t>
            </a:r>
          </a:p>
          <a:p>
            <a:pPr marL="1371600" lvl="2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 ‘leren – leren’ en leren plannen</a:t>
            </a:r>
          </a:p>
          <a:p>
            <a:pPr marL="1371600" lvl="2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 keuzes leren maken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Fijne sfeer, veel aandacht voor de leerling, groepsproces, sociaal welbevinden, zorg op maat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Les op havoniveau in HV-klas</a:t>
            </a:r>
            <a:endParaRPr lang="nl-NL" sz="3600">
              <a:latin typeface="+mj-lt"/>
              <a:cs typeface="Arial"/>
              <a:sym typeface="Wingdings" panose="05000000000000000000" pitchFamily="2" charset="2"/>
            </a:endParaRPr>
          </a:p>
          <a:p>
            <a:pPr marL="1371600" lvl="2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Succeservaringen opdoen en ruimte voor differentiatie.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Duidelijke structuur in de lessen en rooster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Activerende werkvormen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Ruimte voor buitenschoolse activiteiten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Contact met ouders </a:t>
            </a:r>
            <a:endParaRPr lang="nl-NL" sz="3600">
              <a:latin typeface="+mj-lt"/>
              <a:cs typeface="Arial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  <a:sym typeface="Wingdings" panose="05000000000000000000" pitchFamily="2" charset="2"/>
              </a:rPr>
              <a:t>2x per jaar d</a:t>
            </a:r>
            <a:r>
              <a:rPr lang="nl-NL" sz="3600">
                <a:latin typeface="+mj-lt"/>
                <a:cs typeface="Arial"/>
              </a:rPr>
              <a:t>riegesprekken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B8F178B1-A381-BCE9-B47D-383437B0EAF4}"/>
              </a:ext>
            </a:extLst>
          </p:cNvPr>
          <p:cNvSpPr txBox="1"/>
          <p:nvPr/>
        </p:nvSpPr>
        <p:spPr>
          <a:xfrm>
            <a:off x="7398738" y="651178"/>
            <a:ext cx="10879737" cy="1420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000" b="1" spc="399">
                <a:latin typeface="Nunito Bold Bold"/>
              </a:rPr>
              <a:t>HOE KOMT VOORGAANDE SAMEN?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2700363-D908-39F2-0052-901BB55BF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  <p:pic>
        <p:nvPicPr>
          <p:cNvPr id="13" name="Afbeelding 12" descr="WD-driehoek-ldo.png">
            <a:extLst>
              <a:ext uri="{FF2B5EF4-FFF2-40B4-BE49-F238E27FC236}">
                <a16:creationId xmlns:a16="http://schemas.microsoft.com/office/drawing/2014/main" id="{D2035CD4-C9F1-6E86-BD82-3B89A9F22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04" y="651178"/>
            <a:ext cx="7975924" cy="6487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65879" y="66742"/>
            <a:ext cx="6756242" cy="1741170"/>
            <a:chOff x="0" y="0"/>
            <a:chExt cx="2183521" cy="635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3521" cy="635184"/>
            </a:xfrm>
            <a:custGeom>
              <a:avLst/>
              <a:gdLst/>
              <a:ahLst/>
              <a:cxnLst/>
              <a:rect l="l" t="t" r="r" b="b"/>
              <a:pathLst>
                <a:path w="2183521" h="635184">
                  <a:moveTo>
                    <a:pt x="0" y="0"/>
                  </a:moveTo>
                  <a:lnTo>
                    <a:pt x="2183521" y="0"/>
                  </a:lnTo>
                  <a:lnTo>
                    <a:pt x="2183521" y="635184"/>
                  </a:lnTo>
                  <a:lnTo>
                    <a:pt x="0" y="635184"/>
                  </a:ln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48285" y="-102870"/>
            <a:ext cx="2058670" cy="10758170"/>
            <a:chOff x="0" y="0"/>
            <a:chExt cx="751008" cy="39246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008" cy="3924610"/>
            </a:xfrm>
            <a:custGeom>
              <a:avLst/>
              <a:gdLst/>
              <a:ahLst/>
              <a:cxnLst/>
              <a:rect l="l" t="t" r="r" b="b"/>
              <a:pathLst>
                <a:path w="751008" h="3924610">
                  <a:moveTo>
                    <a:pt x="0" y="0"/>
                  </a:moveTo>
                  <a:lnTo>
                    <a:pt x="751008" y="0"/>
                  </a:lnTo>
                  <a:lnTo>
                    <a:pt x="751008" y="3924610"/>
                  </a:lnTo>
                  <a:lnTo>
                    <a:pt x="0" y="3924610"/>
                  </a:ln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1" name="TextBox 11"/>
          <p:cNvSpPr txBox="1"/>
          <p:nvPr/>
        </p:nvSpPr>
        <p:spPr>
          <a:xfrm rot="-5400000">
            <a:off x="-3281784" y="4287528"/>
            <a:ext cx="8551092" cy="1711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999" spc="299">
                <a:solidFill>
                  <a:srgbClr val="000000"/>
                </a:solidFill>
                <a:latin typeface="Nunito Bold"/>
              </a:rPr>
              <a:t>PERSOONLIJKE AANDACHT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4D9AFA21-33DF-601A-4210-B7916B8CC094}"/>
              </a:ext>
            </a:extLst>
          </p:cNvPr>
          <p:cNvSpPr txBox="1"/>
          <p:nvPr/>
        </p:nvSpPr>
        <p:spPr>
          <a:xfrm>
            <a:off x="2221859" y="3257702"/>
            <a:ext cx="10499024" cy="430887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4000">
                <a:latin typeface="+mj-lt"/>
                <a:cs typeface="Arial"/>
              </a:rPr>
              <a:t>Tijdig signaleren: Is er extra ondersteuning nodig? Zit uw kind op de juiste plaats?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4000">
                <a:latin typeface="+mj-lt"/>
                <a:cs typeface="Arial"/>
              </a:rPr>
              <a:t>Signaleringsonderzoeken voor alle leerlingen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4000">
                <a:latin typeface="+mj-lt"/>
                <a:cs typeface="Arial"/>
              </a:rPr>
              <a:t>Steunlessen (spelling, rekenen, begrijpend lezen, Frans, Plannen en Organiseren, ACT)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4000">
                <a:latin typeface="+mj-lt"/>
                <a:cs typeface="Arial"/>
              </a:rPr>
              <a:t>Groot vangnet (ondersteuningsteam, </a:t>
            </a:r>
            <a:r>
              <a:rPr lang="nl-NL" sz="4000" err="1">
                <a:latin typeface="+mj-lt"/>
                <a:cs typeface="Arial"/>
              </a:rPr>
              <a:t>pluspas</a:t>
            </a:r>
            <a:r>
              <a:rPr lang="nl-NL" sz="4000">
                <a:latin typeface="+mj-lt"/>
                <a:cs typeface="Arial"/>
              </a:rPr>
              <a:t>, trainingen en individuele begeleiding)</a:t>
            </a:r>
          </a:p>
        </p:txBody>
      </p:sp>
      <p:pic>
        <p:nvPicPr>
          <p:cNvPr id="27" name="Graphic 26" descr="Weg silhouet">
            <a:extLst>
              <a:ext uri="{FF2B5EF4-FFF2-40B4-BE49-F238E27FC236}">
                <a16:creationId xmlns:a16="http://schemas.microsoft.com/office/drawing/2014/main" id="{4E1362AF-0DFC-119C-FEAA-36545C0B1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20883" y="2098580"/>
            <a:ext cx="4581034" cy="5102320"/>
          </a:xfrm>
          <a:prstGeom prst="rect">
            <a:avLst/>
          </a:prstGeom>
        </p:spPr>
      </p:pic>
      <p:pic>
        <p:nvPicPr>
          <p:cNvPr id="29" name="Graphic 28" descr="Wegwijzer met effen opvulling">
            <a:extLst>
              <a:ext uri="{FF2B5EF4-FFF2-40B4-BE49-F238E27FC236}">
                <a16:creationId xmlns:a16="http://schemas.microsoft.com/office/drawing/2014/main" id="{4D7BA990-FAB5-B5D9-22FE-2CFF2228E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39879" y="4645098"/>
            <a:ext cx="3543321" cy="3543321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2E58D952-C4A5-FDCD-A45D-57C637CF15C3}"/>
              </a:ext>
            </a:extLst>
          </p:cNvPr>
          <p:cNvSpPr txBox="1"/>
          <p:nvPr/>
        </p:nvSpPr>
        <p:spPr>
          <a:xfrm>
            <a:off x="9525" y="651178"/>
            <a:ext cx="18268951" cy="754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000" b="1" spc="399">
                <a:solidFill>
                  <a:srgbClr val="CA2345"/>
                </a:solidFill>
                <a:latin typeface="Nunito Bold Bold"/>
              </a:rPr>
              <a:t>BEGELEIDING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8783" y="3428384"/>
            <a:ext cx="6653167" cy="5126374"/>
            <a:chOff x="0" y="0"/>
            <a:chExt cx="8870890" cy="6835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777" r="6777"/>
            <a:stretch>
              <a:fillRect/>
            </a:stretch>
          </p:blipFill>
          <p:spPr>
            <a:xfrm>
              <a:off x="0" y="0"/>
              <a:ext cx="8870890" cy="683516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838602" y="-208880"/>
            <a:ext cx="3500184" cy="417760"/>
            <a:chOff x="0" y="0"/>
            <a:chExt cx="1276877" cy="152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6877" cy="152400"/>
            </a:xfrm>
            <a:custGeom>
              <a:avLst/>
              <a:gdLst/>
              <a:ahLst/>
              <a:cxnLst/>
              <a:rect l="l" t="t" r="r" b="b"/>
              <a:pathLst>
                <a:path w="1276877" h="152400">
                  <a:moveTo>
                    <a:pt x="0" y="0"/>
                  </a:moveTo>
                  <a:lnTo>
                    <a:pt x="1276877" y="0"/>
                  </a:lnTo>
                  <a:lnTo>
                    <a:pt x="1276877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15400" y="-93590"/>
            <a:ext cx="9502226" cy="10571090"/>
            <a:chOff x="0" y="0"/>
            <a:chExt cx="3240193" cy="3660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40193" cy="3660228"/>
            </a:xfrm>
            <a:custGeom>
              <a:avLst/>
              <a:gdLst/>
              <a:ahLst/>
              <a:cxnLst/>
              <a:rect l="l" t="t" r="r" b="b"/>
              <a:pathLst>
                <a:path w="3240193" h="3660228">
                  <a:moveTo>
                    <a:pt x="0" y="0"/>
                  </a:moveTo>
                  <a:lnTo>
                    <a:pt x="3240193" y="0"/>
                  </a:lnTo>
                  <a:lnTo>
                    <a:pt x="3240193" y="3660228"/>
                  </a:lnTo>
                  <a:lnTo>
                    <a:pt x="0" y="3660228"/>
                  </a:ln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5642E2E4-8B17-1DD2-E8BF-D7E5046F55E2}"/>
              </a:ext>
            </a:extLst>
          </p:cNvPr>
          <p:cNvGrpSpPr/>
          <p:nvPr/>
        </p:nvGrpSpPr>
        <p:grpSpPr>
          <a:xfrm>
            <a:off x="10111270" y="3443830"/>
            <a:ext cx="7784454" cy="3696884"/>
            <a:chOff x="9947701" y="4217733"/>
            <a:chExt cx="7784454" cy="3696884"/>
          </a:xfrm>
        </p:grpSpPr>
        <p:sp>
          <p:nvSpPr>
            <p:cNvPr id="31" name="Gedachtewolkje: wolk 30">
              <a:extLst>
                <a:ext uri="{FF2B5EF4-FFF2-40B4-BE49-F238E27FC236}">
                  <a16:creationId xmlns:a16="http://schemas.microsoft.com/office/drawing/2014/main" id="{ECB89BE9-D5FA-4766-2D94-9A6A0A0443A2}"/>
                </a:ext>
              </a:extLst>
            </p:cNvPr>
            <p:cNvSpPr/>
            <p:nvPr/>
          </p:nvSpPr>
          <p:spPr>
            <a:xfrm>
              <a:off x="14278662" y="5861511"/>
              <a:ext cx="2438400" cy="2053106"/>
            </a:xfrm>
            <a:prstGeom prst="cloudCallout">
              <a:avLst/>
            </a:prstGeom>
            <a:solidFill>
              <a:srgbClr val="FAF6E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000">
                  <a:solidFill>
                    <a:srgbClr val="CA2345"/>
                  </a:solidFill>
                  <a:latin typeface="Matura MT Script Capitals" panose="03020802060602070202" pitchFamily="66" charset="0"/>
                </a:rPr>
                <a:t>?</a:t>
              </a:r>
            </a:p>
          </p:txBody>
        </p:sp>
        <p:sp>
          <p:nvSpPr>
            <p:cNvPr id="32" name="Tekstballon: rechthoek met afgeronde hoeken 31">
              <a:extLst>
                <a:ext uri="{FF2B5EF4-FFF2-40B4-BE49-F238E27FC236}">
                  <a16:creationId xmlns:a16="http://schemas.microsoft.com/office/drawing/2014/main" id="{CDF026D4-DAD9-9AB7-62D0-430A4FA5D8AF}"/>
                </a:ext>
              </a:extLst>
            </p:cNvPr>
            <p:cNvSpPr/>
            <p:nvPr/>
          </p:nvSpPr>
          <p:spPr>
            <a:xfrm rot="20179989">
              <a:off x="9947701" y="5448311"/>
              <a:ext cx="1981200" cy="1676400"/>
            </a:xfrm>
            <a:prstGeom prst="wedgeRoundRectCallout">
              <a:avLst>
                <a:gd name="adj1" fmla="val -6919"/>
                <a:gd name="adj2" fmla="val 87412"/>
                <a:gd name="adj3" fmla="val 16667"/>
              </a:avLst>
            </a:prstGeom>
            <a:solidFill>
              <a:srgbClr val="CA234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000">
                  <a:solidFill>
                    <a:schemeClr val="tx1"/>
                  </a:solidFill>
                  <a:latin typeface="Chiller" panose="04020404031007020602" pitchFamily="82" charset="0"/>
                </a:rPr>
                <a:t>?</a:t>
              </a:r>
            </a:p>
          </p:txBody>
        </p:sp>
        <p:sp>
          <p:nvSpPr>
            <p:cNvPr id="35" name="Tekstballon: ovaal 34">
              <a:extLst>
                <a:ext uri="{FF2B5EF4-FFF2-40B4-BE49-F238E27FC236}">
                  <a16:creationId xmlns:a16="http://schemas.microsoft.com/office/drawing/2014/main" id="{F3817FDF-35B7-EAB2-161C-32C6B63CD5E6}"/>
                </a:ext>
              </a:extLst>
            </p:cNvPr>
            <p:cNvSpPr/>
            <p:nvPr/>
          </p:nvSpPr>
          <p:spPr>
            <a:xfrm>
              <a:off x="11600932" y="4288704"/>
              <a:ext cx="1550647" cy="1212850"/>
            </a:xfrm>
            <a:prstGeom prst="wedgeEllipseCallout">
              <a:avLst>
                <a:gd name="adj1" fmla="val -93736"/>
                <a:gd name="adj2" fmla="val 13628"/>
              </a:avLst>
            </a:prstGeom>
            <a:solidFill>
              <a:srgbClr val="EADC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6000">
                  <a:solidFill>
                    <a:srgbClr val="9BA0A5"/>
                  </a:solidFill>
                  <a:latin typeface="Bauhaus 93" panose="04030905020B02020C02" pitchFamily="82" charset="0"/>
                </a:rPr>
                <a:t>?</a:t>
              </a:r>
            </a:p>
          </p:txBody>
        </p:sp>
        <p:sp>
          <p:nvSpPr>
            <p:cNvPr id="36" name="Tekstballon: ovaal 35">
              <a:extLst>
                <a:ext uri="{FF2B5EF4-FFF2-40B4-BE49-F238E27FC236}">
                  <a16:creationId xmlns:a16="http://schemas.microsoft.com/office/drawing/2014/main" id="{B879A993-B6FD-2CB8-8126-4F9B7CA7E96D}"/>
                </a:ext>
              </a:extLst>
            </p:cNvPr>
            <p:cNvSpPr/>
            <p:nvPr/>
          </p:nvSpPr>
          <p:spPr>
            <a:xfrm>
              <a:off x="11717426" y="5862060"/>
              <a:ext cx="1330819" cy="1032160"/>
            </a:xfrm>
            <a:prstGeom prst="wedgeEllipseCallout">
              <a:avLst>
                <a:gd name="adj1" fmla="val -13565"/>
                <a:gd name="adj2" fmla="val 96306"/>
              </a:avLst>
            </a:prstGeom>
            <a:solidFill>
              <a:srgbClr val="9BA0A5"/>
            </a:solidFill>
            <a:ln>
              <a:solidFill>
                <a:srgbClr val="9BA0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6000">
                  <a:latin typeface="Nordique Inline" panose="020B0604020202020204" pitchFamily="2" charset="0"/>
                </a:rPr>
                <a:t>?</a:t>
              </a:r>
            </a:p>
          </p:txBody>
        </p:sp>
        <p:sp>
          <p:nvSpPr>
            <p:cNvPr id="37" name="Tekstballon: ovaal 36">
              <a:extLst>
                <a:ext uri="{FF2B5EF4-FFF2-40B4-BE49-F238E27FC236}">
                  <a16:creationId xmlns:a16="http://schemas.microsoft.com/office/drawing/2014/main" id="{D0004537-594D-A501-3773-42E5B872EDB1}"/>
                </a:ext>
              </a:extLst>
            </p:cNvPr>
            <p:cNvSpPr/>
            <p:nvPr/>
          </p:nvSpPr>
          <p:spPr>
            <a:xfrm>
              <a:off x="12351255" y="4485187"/>
              <a:ext cx="3065790" cy="1824889"/>
            </a:xfrm>
            <a:prstGeom prst="wedgeEllipseCallout">
              <a:avLst>
                <a:gd name="adj1" fmla="val 80"/>
                <a:gd name="adj2" fmla="val 108613"/>
              </a:avLst>
            </a:prstGeom>
            <a:solidFill>
              <a:srgbClr val="CA2345"/>
            </a:solidFill>
            <a:ln>
              <a:solidFill>
                <a:srgbClr val="CA23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0"/>
                <a:t>?</a:t>
              </a:r>
            </a:p>
          </p:txBody>
        </p:sp>
        <p:sp>
          <p:nvSpPr>
            <p:cNvPr id="38" name="Tekstballon: ovaal 37">
              <a:extLst>
                <a:ext uri="{FF2B5EF4-FFF2-40B4-BE49-F238E27FC236}">
                  <a16:creationId xmlns:a16="http://schemas.microsoft.com/office/drawing/2014/main" id="{6E3CC7F6-0664-5258-394D-D66D7161933A}"/>
                </a:ext>
              </a:extLst>
            </p:cNvPr>
            <p:cNvSpPr/>
            <p:nvPr/>
          </p:nvSpPr>
          <p:spPr>
            <a:xfrm>
              <a:off x="14714567" y="4217733"/>
              <a:ext cx="1633792" cy="1048043"/>
            </a:xfrm>
            <a:prstGeom prst="wedgeEllipseCallout">
              <a:avLst>
                <a:gd name="adj1" fmla="val 37029"/>
                <a:gd name="adj2" fmla="val -90307"/>
              </a:avLst>
            </a:prstGeom>
            <a:solidFill>
              <a:srgbClr val="9BA0A5"/>
            </a:solidFill>
            <a:ln>
              <a:solidFill>
                <a:srgbClr val="CA23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6000" i="1">
                  <a:solidFill>
                    <a:srgbClr val="EADCB9"/>
                  </a:solidFill>
                  <a:latin typeface="Algerian" panose="04020705040A02060702" pitchFamily="82" charset="0"/>
                </a:rPr>
                <a:t>?</a:t>
              </a:r>
            </a:p>
          </p:txBody>
        </p:sp>
        <p:sp>
          <p:nvSpPr>
            <p:cNvPr id="39" name="Tekstballon: ovaal 38">
              <a:extLst>
                <a:ext uri="{FF2B5EF4-FFF2-40B4-BE49-F238E27FC236}">
                  <a16:creationId xmlns:a16="http://schemas.microsoft.com/office/drawing/2014/main" id="{6F1A038A-3DE0-A855-96A6-24F1D3D8AAFA}"/>
                </a:ext>
              </a:extLst>
            </p:cNvPr>
            <p:cNvSpPr/>
            <p:nvPr/>
          </p:nvSpPr>
          <p:spPr>
            <a:xfrm rot="257386">
              <a:off x="15915470" y="4976392"/>
              <a:ext cx="1816685" cy="1145538"/>
            </a:xfrm>
            <a:prstGeom prst="wedgeEllipseCallout">
              <a:avLst>
                <a:gd name="adj1" fmla="val 14515"/>
                <a:gd name="adj2" fmla="val 86100"/>
              </a:avLst>
            </a:prstGeom>
            <a:solidFill>
              <a:srgbClr val="EADCB9"/>
            </a:solidFill>
            <a:ln>
              <a:solidFill>
                <a:srgbClr val="9BA0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6000">
                  <a:solidFill>
                    <a:schemeClr val="tx1"/>
                  </a:solidFill>
                  <a:latin typeface="Brush Script MT" panose="03060802040406070304" pitchFamily="66" charset="0"/>
                </a:rPr>
                <a:t>?</a:t>
              </a:r>
            </a:p>
          </p:txBody>
        </p:sp>
      </p:grpSp>
      <p:sp>
        <p:nvSpPr>
          <p:cNvPr id="8" name="TextBox 16">
            <a:extLst>
              <a:ext uri="{FF2B5EF4-FFF2-40B4-BE49-F238E27FC236}">
                <a16:creationId xmlns:a16="http://schemas.microsoft.com/office/drawing/2014/main" id="{FF8EA54B-54BE-1EA1-CD9A-2695330172FA}"/>
              </a:ext>
            </a:extLst>
          </p:cNvPr>
          <p:cNvSpPr txBox="1"/>
          <p:nvPr/>
        </p:nvSpPr>
        <p:spPr>
          <a:xfrm>
            <a:off x="4392386" y="651178"/>
            <a:ext cx="1388609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000" b="1" spc="399">
                <a:latin typeface="Nunito Bold Bold"/>
              </a:rPr>
              <a:t>LEERLINGEN AAN HET WOORD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872BBFB-756A-1E77-00AA-BA8EE1C93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">
            <a:extLst>
              <a:ext uri="{FF2B5EF4-FFF2-40B4-BE49-F238E27FC236}">
                <a16:creationId xmlns:a16="http://schemas.microsoft.com/office/drawing/2014/main" id="{DFAF927B-DB46-4A3C-858C-194AD46F9972}"/>
              </a:ext>
            </a:extLst>
          </p:cNvPr>
          <p:cNvSpPr txBox="1">
            <a:spLocks/>
          </p:cNvSpPr>
          <p:nvPr/>
        </p:nvSpPr>
        <p:spPr>
          <a:xfrm>
            <a:off x="3871404" y="221765"/>
            <a:ext cx="10545191" cy="13077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6000" b="1">
                <a:latin typeface="Nunito Bold Bold" panose="020B0604020202020204" charset="0"/>
              </a:rPr>
              <a:t>HET NIEUWE ONDERWIJS</a:t>
            </a:r>
            <a:endParaRPr lang="nl-NL" sz="6000" b="1">
              <a:latin typeface="Nunito Bold Bold" panose="020B060402020202020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9A0B94E-209C-8E5B-791D-A654B3C0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7116B65-2467-8BCD-63C5-9A759F99B7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00" b="58333"/>
          <a:stretch/>
        </p:blipFill>
        <p:spPr>
          <a:xfrm>
            <a:off x="1498739" y="6691329"/>
            <a:ext cx="15290519" cy="3344801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298F7E80-649C-E536-8D56-F30C15D314B1}"/>
              </a:ext>
            </a:extLst>
          </p:cNvPr>
          <p:cNvSpPr txBox="1">
            <a:spLocks/>
          </p:cNvSpPr>
          <p:nvPr/>
        </p:nvSpPr>
        <p:spPr>
          <a:xfrm>
            <a:off x="1498739" y="1869900"/>
            <a:ext cx="11126734" cy="495363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Onderwijs blijft en is in ontwikkeling.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Tweejarige brugperiode, acht periodes/modules.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Acht periodes in dezelfde klas.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cs typeface="Arial"/>
              </a:rPr>
              <a:t>Maar: na vier modules mogelijkheid om te switchen.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sz="3600">
                <a:latin typeface="+mj-lt"/>
                <a:cs typeface="Arial"/>
              </a:rPr>
              <a:t>Nieuwe lessentabel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cs typeface="Arial"/>
              </a:rPr>
              <a:t>gemeenschappelijk (14) NE, EN, WI, LB, Kunst, S&amp;B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cs typeface="Arial"/>
              </a:rPr>
              <a:t>afdelingsspecifiek (14) bijv.: AK, GS, BI, MVT, NASK/TECH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cs typeface="Arial"/>
              </a:rPr>
              <a:t>keuzedeel (4) remediërend, verrijkend en/of verdiepend</a:t>
            </a:r>
          </a:p>
          <a:p>
            <a:pPr marL="0" indent="0">
              <a:buNone/>
            </a:pPr>
            <a:endParaRPr lang="nl-NL" sz="1800">
              <a:latin typeface="+mj-lt"/>
              <a:cs typeface="Arial"/>
            </a:endParaRPr>
          </a:p>
          <a:p>
            <a:endParaRPr lang="nl-NL" sz="240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659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11">
            <a:extLst>
              <a:ext uri="{FF2B5EF4-FFF2-40B4-BE49-F238E27FC236}">
                <a16:creationId xmlns:a16="http://schemas.microsoft.com/office/drawing/2014/main" id="{B1251467-60F6-E0F2-0C04-91472DA64CCF}"/>
              </a:ext>
            </a:extLst>
          </p:cNvPr>
          <p:cNvGrpSpPr/>
          <p:nvPr/>
        </p:nvGrpSpPr>
        <p:grpSpPr>
          <a:xfrm>
            <a:off x="14709111" y="7002954"/>
            <a:ext cx="2876793" cy="2876793"/>
            <a:chOff x="0" y="0"/>
            <a:chExt cx="6350000" cy="6350000"/>
          </a:xfrm>
        </p:grpSpPr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80A0251C-8F9D-99C1-90B9-A8D6D8C3E17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BA0A5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8C2A2CE9-D671-C6D4-0587-1EC4A50152BC}"/>
              </a:ext>
            </a:extLst>
          </p:cNvPr>
          <p:cNvGrpSpPr/>
          <p:nvPr/>
        </p:nvGrpSpPr>
        <p:grpSpPr>
          <a:xfrm>
            <a:off x="0" y="0"/>
            <a:ext cx="18288000" cy="5143500"/>
            <a:chOff x="0" y="0"/>
            <a:chExt cx="3240193" cy="3660228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4782E37-508E-1A2D-B7B6-10C6DAE9D22C}"/>
                </a:ext>
              </a:extLst>
            </p:cNvPr>
            <p:cNvSpPr/>
            <p:nvPr/>
          </p:nvSpPr>
          <p:spPr>
            <a:xfrm>
              <a:off x="0" y="0"/>
              <a:ext cx="3240193" cy="3660228"/>
            </a:xfrm>
            <a:custGeom>
              <a:avLst/>
              <a:gdLst/>
              <a:ahLst/>
              <a:cxnLst/>
              <a:rect l="l" t="t" r="r" b="b"/>
              <a:pathLst>
                <a:path w="3240193" h="3660228">
                  <a:moveTo>
                    <a:pt x="0" y="0"/>
                  </a:moveTo>
                  <a:lnTo>
                    <a:pt x="3240193" y="0"/>
                  </a:lnTo>
                  <a:lnTo>
                    <a:pt x="3240193" y="3660228"/>
                  </a:lnTo>
                  <a:lnTo>
                    <a:pt x="0" y="3660228"/>
                  </a:ln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61380" y="3669397"/>
            <a:ext cx="13091709" cy="5416868"/>
          </a:xfrm>
          <a:prstGeom prst="rect">
            <a:avLst/>
          </a:prstGeom>
          <a:solidFill>
            <a:srgbClr val="FAF6EB"/>
          </a:solidFill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Beoordeling op leerdoelen, cijfers, formatieve taken en leertaakgedrag.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Maatwerk waar nodig.</a:t>
            </a:r>
          </a:p>
          <a:p>
            <a:endParaRPr lang="nl-NL" sz="3200">
              <a:latin typeface="+mj-lt"/>
              <a:ea typeface="Arialle" panose="020B0604020202020204" charset="0"/>
              <a:cs typeface="Arialle" panose="020B060402020202020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Na tweejarige brugklas (HV) </a:t>
            </a: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  <a:sym typeface="Symbol" panose="05050102010706020507" pitchFamily="18" charset="2"/>
              </a:rPr>
              <a:t> klas 3 e.v. in (huidig) </a:t>
            </a:r>
            <a:r>
              <a:rPr lang="nl-NL" sz="3200" err="1">
                <a:latin typeface="+mj-lt"/>
                <a:ea typeface="Arialle" panose="020B0604020202020204" charset="0"/>
                <a:cs typeface="Arialle" panose="020B0604020202020204" charset="0"/>
                <a:sym typeface="Symbol" panose="05050102010706020507" pitchFamily="18" charset="2"/>
              </a:rPr>
              <a:t>hv</a:t>
            </a: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  <a:sym typeface="Symbol" panose="05050102010706020507" pitchFamily="18" charset="2"/>
              </a:rPr>
              <a:t>-gebouw</a:t>
            </a:r>
            <a:endParaRPr lang="nl-NL" sz="3200">
              <a:latin typeface="+mj-lt"/>
              <a:ea typeface="Arialle" panose="020B0604020202020204" charset="0"/>
              <a:cs typeface="Arialle" panose="020B0604020202020204" charset="0"/>
            </a:endParaRPr>
          </a:p>
          <a:p>
            <a:pPr lvl="3"/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3 Havo</a:t>
            </a:r>
          </a:p>
          <a:p>
            <a:pPr lvl="3"/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3 Atheneum (VWO diploma)</a:t>
            </a:r>
          </a:p>
          <a:p>
            <a:pPr lvl="3"/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3 vmbo-</a:t>
            </a:r>
            <a:r>
              <a:rPr lang="nl-NL" sz="3200" err="1">
                <a:latin typeface="+mj-lt"/>
                <a:ea typeface="Arialle" panose="020B0604020202020204" charset="0"/>
                <a:cs typeface="Arialle" panose="020B0604020202020204" charset="0"/>
              </a:rPr>
              <a:t>gt</a:t>
            </a:r>
            <a:endParaRPr lang="nl-NL" sz="3200">
              <a:latin typeface="+mj-lt"/>
              <a:ea typeface="Arialle" panose="020B0604020202020204" charset="0"/>
              <a:cs typeface="Arialle" panose="020B060402020202020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Atheneum: aandacht voor oriënteren op onderzoeken. Wetenschappelijke houding.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Havo: aandacht voor ondernemerschap, in brede zin.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200">
                <a:latin typeface="+mj-lt"/>
                <a:ea typeface="Arialle" panose="020B0604020202020204" charset="0"/>
                <a:cs typeface="Arialle" panose="020B0604020202020204" charset="0"/>
              </a:rPr>
              <a:t>GT: meer aandacht voor beroepsopleidingen, stage en praktijk.</a:t>
            </a:r>
          </a:p>
        </p:txBody>
      </p:sp>
      <p:grpSp>
        <p:nvGrpSpPr>
          <p:cNvPr id="31" name="Group 11">
            <a:extLst>
              <a:ext uri="{FF2B5EF4-FFF2-40B4-BE49-F238E27FC236}">
                <a16:creationId xmlns:a16="http://schemas.microsoft.com/office/drawing/2014/main" id="{B5231502-BD33-4BD2-2335-05726331127F}"/>
              </a:ext>
            </a:extLst>
          </p:cNvPr>
          <p:cNvGrpSpPr/>
          <p:nvPr/>
        </p:nvGrpSpPr>
        <p:grpSpPr>
          <a:xfrm>
            <a:off x="14620918" y="4051706"/>
            <a:ext cx="2876793" cy="2876793"/>
            <a:chOff x="0" y="0"/>
            <a:chExt cx="6350000" cy="6350000"/>
          </a:xfrm>
        </p:grpSpPr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5950B1F0-01AE-FAF2-8E25-213959E47646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BA0A5"/>
            </a:solidFill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23" name="Graphic 22" descr="Brainstormgroep met effen opvulling">
            <a:extLst>
              <a:ext uri="{FF2B5EF4-FFF2-40B4-BE49-F238E27FC236}">
                <a16:creationId xmlns:a16="http://schemas.microsoft.com/office/drawing/2014/main" id="{AA97F2E6-0572-7339-8F1F-8331A205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22039" y="7122405"/>
            <a:ext cx="2274550" cy="2274550"/>
          </a:xfrm>
          <a:prstGeom prst="rect">
            <a:avLst/>
          </a:prstGeom>
        </p:spPr>
      </p:pic>
      <p:pic>
        <p:nvPicPr>
          <p:cNvPr id="24" name="Graphic 23" descr="Aspiratie met effen opvulling">
            <a:extLst>
              <a:ext uri="{FF2B5EF4-FFF2-40B4-BE49-F238E27FC236}">
                <a16:creationId xmlns:a16="http://schemas.microsoft.com/office/drawing/2014/main" id="{776135D9-1A0C-A0C1-CD71-C4335FEE9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88783" y="4245612"/>
            <a:ext cx="2274550" cy="2274550"/>
          </a:xfrm>
          <a:prstGeom prst="rect">
            <a:avLst/>
          </a:prstGeom>
        </p:spPr>
      </p:pic>
      <p:pic>
        <p:nvPicPr>
          <p:cNvPr id="28" name="Graphic 27" descr="Tweesprong silhouet">
            <a:extLst>
              <a:ext uri="{FF2B5EF4-FFF2-40B4-BE49-F238E27FC236}">
                <a16:creationId xmlns:a16="http://schemas.microsoft.com/office/drawing/2014/main" id="{518BA2E9-50E6-59F3-B82A-903C779D9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5415" y="32941"/>
            <a:ext cx="4507800" cy="450780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390F29C2-8228-AFE8-92E2-377573AB18D8}"/>
              </a:ext>
            </a:extLst>
          </p:cNvPr>
          <p:cNvSpPr txBox="1"/>
          <p:nvPr/>
        </p:nvSpPr>
        <p:spPr>
          <a:xfrm>
            <a:off x="9525" y="651178"/>
            <a:ext cx="18268951" cy="1420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000" b="1" spc="399">
                <a:solidFill>
                  <a:srgbClr val="CA2345"/>
                </a:solidFill>
                <a:latin typeface="Nunito Bold Bold" panose="020B0604020202020204" charset="0"/>
              </a:rPr>
              <a:t>EINDE LEERJAAR 2</a:t>
            </a:r>
          </a:p>
          <a:p>
            <a:pPr algn="ctr">
              <a:lnSpc>
                <a:spcPts val="5199"/>
              </a:lnSpc>
            </a:pPr>
            <a:r>
              <a:rPr lang="en-US" sz="6000" b="1" spc="399">
                <a:solidFill>
                  <a:srgbClr val="CA2345"/>
                </a:solidFill>
                <a:latin typeface="Nunito Bold Bold" panose="020B0604020202020204" charset="0"/>
              </a:rPr>
              <a:t>HAVO OF ATHENEUM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9700B8-B264-2B62-78E8-77F4B93EDC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63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243ae73-e4af-499e-9945-609ee606e283">
      <UserInfo>
        <DisplayName>Robert Janssen</DisplayName>
        <AccountId>79</AccountId>
        <AccountType/>
      </UserInfo>
      <UserInfo>
        <DisplayName>Senna Gofers</DisplayName>
        <AccountId>53</AccountId>
        <AccountType/>
      </UserInfo>
      <UserInfo>
        <DisplayName>Cynthia Veerman</DisplayName>
        <AccountId>18</AccountId>
        <AccountType/>
      </UserInfo>
      <UserInfo>
        <DisplayName>Michelle Beekman</DisplayName>
        <AccountId>11</AccountId>
        <AccountType/>
      </UserInfo>
      <UserInfo>
        <DisplayName>Daan Vellinga</DisplayName>
        <AccountId>15</AccountId>
        <AccountType/>
      </UserInfo>
      <UserInfo>
        <DisplayName>Michiel van Dooren</DisplayName>
        <AccountId>17</AccountId>
        <AccountType/>
      </UserInfo>
      <UserInfo>
        <DisplayName>Kim van den Broek</DisplayName>
        <AccountId>46</AccountId>
        <AccountType/>
      </UserInfo>
      <UserInfo>
        <DisplayName>Karin Knabben</DisplayName>
        <AccountId>14</AccountId>
        <AccountType/>
      </UserInfo>
    </SharedWithUsers>
    <TaxCatchAll xmlns="a243ae73-e4af-499e-9945-609ee606e283" xsi:nil="true"/>
    <lcf76f155ced4ddcb4097134ff3c332f xmlns="4afd4c75-dd5e-4e80-8ed6-9b8a364c9bf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B62087CE623846BB24CB37CB48F0D9" ma:contentTypeVersion="17" ma:contentTypeDescription="Een nieuw document maken." ma:contentTypeScope="" ma:versionID="a6655fdce98be80c349dc0746d458f4c">
  <xsd:schema xmlns:xsd="http://www.w3.org/2001/XMLSchema" xmlns:xs="http://www.w3.org/2001/XMLSchema" xmlns:p="http://schemas.microsoft.com/office/2006/metadata/properties" xmlns:ns2="4afd4c75-dd5e-4e80-8ed6-9b8a364c9bfa" xmlns:ns3="a243ae73-e4af-499e-9945-609ee606e283" targetNamespace="http://schemas.microsoft.com/office/2006/metadata/properties" ma:root="true" ma:fieldsID="5e0d47a761fb61970bf3cffa9525f39c" ns2:_="" ns3:_="">
    <xsd:import namespace="4afd4c75-dd5e-4e80-8ed6-9b8a364c9bfa"/>
    <xsd:import namespace="a243ae73-e4af-499e-9945-609ee606e2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d4c75-dd5e-4e80-8ed6-9b8a364c9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1bddb5a6-813b-4703-8f12-be8ad64d59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3ae73-e4af-499e-9945-609ee606e28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6bddaa0-4092-4821-8c61-fa856a9f4973}" ma:internalName="TaxCatchAll" ma:showField="CatchAllData" ma:web="a243ae73-e4af-499e-9945-609ee606e2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6F65AA-555A-457D-AB99-D030EE0E4397}">
  <ds:schemaRefs>
    <ds:schemaRef ds:uri="4afd4c75-dd5e-4e80-8ed6-9b8a364c9bfa"/>
    <ds:schemaRef ds:uri="a243ae73-e4af-499e-9945-609ee606e28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A6D0413-8FCF-4499-8D60-0330D3296E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655974-B494-4DA8-8D69-05B2DA8B8365}">
  <ds:schemaRefs>
    <ds:schemaRef ds:uri="4afd4c75-dd5e-4e80-8ed6-9b8a364c9bfa"/>
    <ds:schemaRef ds:uri="a243ae73-e4af-499e-9945-609ee606e2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13</Slides>
  <Notes>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 infoavond</dc:title>
  <dc:creator>Michelle Beekman</dc:creator>
  <cp:revision>1</cp:revision>
  <dcterms:created xsi:type="dcterms:W3CDTF">2006-08-16T00:00:00Z</dcterms:created>
  <dcterms:modified xsi:type="dcterms:W3CDTF">2023-10-31T17:41:47Z</dcterms:modified>
  <dc:identifier>DAFOpirP9z4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0x0101007AB62087CE623846BB24CB37CB48F0D9</vt:lpwstr>
  </property>
  <property fmtid="{D5CDD505-2E9C-101B-9397-08002B2CF9AE}" pid="3" name="MediaServiceImageTags">
    <vt:lpwstr/>
  </property>
</Properties>
</file>